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5"/>
  </p:notesMasterIdLst>
  <p:handoutMasterIdLst>
    <p:handoutMasterId r:id="rId26"/>
  </p:handoutMasterIdLst>
  <p:sldIdLst>
    <p:sldId id="350" r:id="rId5"/>
    <p:sldId id="355" r:id="rId6"/>
    <p:sldId id="367" r:id="rId7"/>
    <p:sldId id="371" r:id="rId8"/>
    <p:sldId id="370" r:id="rId9"/>
    <p:sldId id="352" r:id="rId10"/>
    <p:sldId id="369" r:id="rId11"/>
    <p:sldId id="361" r:id="rId12"/>
    <p:sldId id="366" r:id="rId13"/>
    <p:sldId id="334" r:id="rId14"/>
    <p:sldId id="356" r:id="rId15"/>
    <p:sldId id="368" r:id="rId16"/>
    <p:sldId id="343" r:id="rId17"/>
    <p:sldId id="372" r:id="rId18"/>
    <p:sldId id="378" r:id="rId19"/>
    <p:sldId id="373" r:id="rId20"/>
    <p:sldId id="374" r:id="rId21"/>
    <p:sldId id="375" r:id="rId22"/>
    <p:sldId id="365" r:id="rId23"/>
    <p:sldId id="377" r:id="rId2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4144B-D624-4F05-B3AC-24984A2E2FE0}" v="1076" dt="2023-09-05T12:52:04.4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26" autoAdjust="0"/>
  </p:normalViewPr>
  <p:slideViewPr>
    <p:cSldViewPr snapToGrid="0">
      <p:cViewPr varScale="1">
        <p:scale>
          <a:sx n="101" d="100"/>
          <a:sy n="101" d="100"/>
        </p:scale>
        <p:origin x="126" y="3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Giménez" userId="2e17e03a-5c1b-4be2-a547-7ba1a4550912" providerId="ADAL" clId="{7414144B-D624-4F05-B3AC-24984A2E2FE0}"/>
    <pc:docChg chg="undo custSel addSld modSld">
      <pc:chgData name="Ana Giménez" userId="2e17e03a-5c1b-4be2-a547-7ba1a4550912" providerId="ADAL" clId="{7414144B-D624-4F05-B3AC-24984A2E2FE0}" dt="2023-09-05T12:52:04.456" v="1298" actId="6549"/>
      <pc:docMkLst>
        <pc:docMk/>
      </pc:docMkLst>
      <pc:sldChg chg="modSp mod modAnim">
        <pc:chgData name="Ana Giménez" userId="2e17e03a-5c1b-4be2-a547-7ba1a4550912" providerId="ADAL" clId="{7414144B-D624-4F05-B3AC-24984A2E2FE0}" dt="2023-09-05T12:41:37.333" v="1187" actId="20577"/>
        <pc:sldMkLst>
          <pc:docMk/>
          <pc:sldMk cId="2336677316" sldId="343"/>
        </pc:sldMkLst>
        <pc:spChg chg="mod">
          <ac:chgData name="Ana Giménez" userId="2e17e03a-5c1b-4be2-a547-7ba1a4550912" providerId="ADAL" clId="{7414144B-D624-4F05-B3AC-24984A2E2FE0}" dt="2023-09-05T12:41:37.333" v="1187" actId="20577"/>
          <ac:spMkLst>
            <pc:docMk/>
            <pc:sldMk cId="2336677316" sldId="343"/>
            <ac:spMk id="11" creationId="{F0F25866-5DB1-334A-8037-692579FBDE39}"/>
          </ac:spMkLst>
        </pc:spChg>
      </pc:sldChg>
      <pc:sldChg chg="modSp mod">
        <pc:chgData name="Ana Giménez" userId="2e17e03a-5c1b-4be2-a547-7ba1a4550912" providerId="ADAL" clId="{7414144B-D624-4F05-B3AC-24984A2E2FE0}" dt="2023-09-05T12:02:34.782" v="91" actId="20577"/>
        <pc:sldMkLst>
          <pc:docMk/>
          <pc:sldMk cId="4206035864" sldId="355"/>
        </pc:sldMkLst>
        <pc:spChg chg="mod">
          <ac:chgData name="Ana Giménez" userId="2e17e03a-5c1b-4be2-a547-7ba1a4550912" providerId="ADAL" clId="{7414144B-D624-4F05-B3AC-24984A2E2FE0}" dt="2023-09-05T12:02:34.782" v="91" actId="20577"/>
          <ac:spMkLst>
            <pc:docMk/>
            <pc:sldMk cId="4206035864" sldId="355"/>
            <ac:spMk id="2" creationId="{737728DC-195E-4A4E-AEBA-5E0D1DB03B76}"/>
          </ac:spMkLst>
        </pc:spChg>
      </pc:sldChg>
      <pc:sldChg chg="modSp mod">
        <pc:chgData name="Ana Giménez" userId="2e17e03a-5c1b-4be2-a547-7ba1a4550912" providerId="ADAL" clId="{7414144B-D624-4F05-B3AC-24984A2E2FE0}" dt="2023-09-05T12:50:17.114" v="1294" actId="255"/>
        <pc:sldMkLst>
          <pc:docMk/>
          <pc:sldMk cId="188845726" sldId="356"/>
        </pc:sldMkLst>
        <pc:spChg chg="mod">
          <ac:chgData name="Ana Giménez" userId="2e17e03a-5c1b-4be2-a547-7ba1a4550912" providerId="ADAL" clId="{7414144B-D624-4F05-B3AC-24984A2E2FE0}" dt="2023-09-05T12:50:17.114" v="1294" actId="255"/>
          <ac:spMkLst>
            <pc:docMk/>
            <pc:sldMk cId="188845726" sldId="356"/>
            <ac:spMk id="3" creationId="{01EB1D7F-284F-6F46-99FA-EBB8ED69D7EA}"/>
          </ac:spMkLst>
        </pc:spChg>
      </pc:sldChg>
      <pc:sldChg chg="modSp mod">
        <pc:chgData name="Ana Giménez" userId="2e17e03a-5c1b-4be2-a547-7ba1a4550912" providerId="ADAL" clId="{7414144B-D624-4F05-B3AC-24984A2E2FE0}" dt="2023-09-05T12:49:18.676" v="1268" actId="6549"/>
        <pc:sldMkLst>
          <pc:docMk/>
          <pc:sldMk cId="391246093" sldId="361"/>
        </pc:sldMkLst>
        <pc:spChg chg="mod">
          <ac:chgData name="Ana Giménez" userId="2e17e03a-5c1b-4be2-a547-7ba1a4550912" providerId="ADAL" clId="{7414144B-D624-4F05-B3AC-24984A2E2FE0}" dt="2023-09-05T12:47:44.244" v="1251" actId="20577"/>
          <ac:spMkLst>
            <pc:docMk/>
            <pc:sldMk cId="391246093" sldId="361"/>
            <ac:spMk id="4" creationId="{A17F80A9-6337-524E-AC61-32C5AFEE8E6D}"/>
          </ac:spMkLst>
        </pc:spChg>
        <pc:spChg chg="mod">
          <ac:chgData name="Ana Giménez" userId="2e17e03a-5c1b-4be2-a547-7ba1a4550912" providerId="ADAL" clId="{7414144B-D624-4F05-B3AC-24984A2E2FE0}" dt="2023-09-05T12:49:18.676" v="1268" actId="6549"/>
          <ac:spMkLst>
            <pc:docMk/>
            <pc:sldMk cId="391246093" sldId="361"/>
            <ac:spMk id="5" creationId="{2E803E71-3088-0347-9BCC-16ADB551CCC8}"/>
          </ac:spMkLst>
        </pc:spChg>
        <pc:spChg chg="mod">
          <ac:chgData name="Ana Giménez" userId="2e17e03a-5c1b-4be2-a547-7ba1a4550912" providerId="ADAL" clId="{7414144B-D624-4F05-B3AC-24984A2E2FE0}" dt="2023-09-05T12:49:15.570" v="1267" actId="6549"/>
          <ac:spMkLst>
            <pc:docMk/>
            <pc:sldMk cId="391246093" sldId="361"/>
            <ac:spMk id="6" creationId="{66F3960A-D260-8445-A153-0B674474CEBD}"/>
          </ac:spMkLst>
        </pc:spChg>
      </pc:sldChg>
      <pc:sldChg chg="modSp mod">
        <pc:chgData name="Ana Giménez" userId="2e17e03a-5c1b-4be2-a547-7ba1a4550912" providerId="ADAL" clId="{7414144B-D624-4F05-B3AC-24984A2E2FE0}" dt="2023-09-05T12:11:11.957" v="247" actId="20577"/>
        <pc:sldMkLst>
          <pc:docMk/>
          <pc:sldMk cId="1083401069" sldId="365"/>
        </pc:sldMkLst>
        <pc:spChg chg="mod">
          <ac:chgData name="Ana Giménez" userId="2e17e03a-5c1b-4be2-a547-7ba1a4550912" providerId="ADAL" clId="{7414144B-D624-4F05-B3AC-24984A2E2FE0}" dt="2023-09-05T12:11:11.957" v="247" actId="20577"/>
          <ac:spMkLst>
            <pc:docMk/>
            <pc:sldMk cId="1083401069" sldId="365"/>
            <ac:spMk id="2" creationId="{737728DC-195E-4A4E-AEBA-5E0D1DB03B76}"/>
          </ac:spMkLst>
        </pc:spChg>
      </pc:sldChg>
      <pc:sldChg chg="modSp">
        <pc:chgData name="Ana Giménez" userId="2e17e03a-5c1b-4be2-a547-7ba1a4550912" providerId="ADAL" clId="{7414144B-D624-4F05-B3AC-24984A2E2FE0}" dt="2023-09-05T12:48:01.380" v="1255"/>
        <pc:sldMkLst>
          <pc:docMk/>
          <pc:sldMk cId="835030947" sldId="366"/>
        </pc:sldMkLst>
        <pc:spChg chg="mod">
          <ac:chgData name="Ana Giménez" userId="2e17e03a-5c1b-4be2-a547-7ba1a4550912" providerId="ADAL" clId="{7414144B-D624-4F05-B3AC-24984A2E2FE0}" dt="2023-09-05T12:48:01.380" v="1255"/>
          <ac:spMkLst>
            <pc:docMk/>
            <pc:sldMk cId="835030947" sldId="366"/>
            <ac:spMk id="4" creationId="{A17F80A9-6337-524E-AC61-32C5AFEE8E6D}"/>
          </ac:spMkLst>
        </pc:spChg>
      </pc:sldChg>
      <pc:sldChg chg="modSp mod">
        <pc:chgData name="Ana Giménez" userId="2e17e03a-5c1b-4be2-a547-7ba1a4550912" providerId="ADAL" clId="{7414144B-D624-4F05-B3AC-24984A2E2FE0}" dt="2023-09-05T12:04:23.669" v="100" actId="113"/>
        <pc:sldMkLst>
          <pc:docMk/>
          <pc:sldMk cId="1715352004" sldId="367"/>
        </pc:sldMkLst>
        <pc:spChg chg="mod">
          <ac:chgData name="Ana Giménez" userId="2e17e03a-5c1b-4be2-a547-7ba1a4550912" providerId="ADAL" clId="{7414144B-D624-4F05-B3AC-24984A2E2FE0}" dt="2023-09-05T12:04:23.669" v="100" actId="113"/>
          <ac:spMkLst>
            <pc:docMk/>
            <pc:sldMk cId="1715352004" sldId="367"/>
            <ac:spMk id="4" creationId="{A17F80A9-6337-524E-AC61-32C5AFEE8E6D}"/>
          </ac:spMkLst>
        </pc:spChg>
      </pc:sldChg>
      <pc:sldChg chg="modSp mod">
        <pc:chgData name="Ana Giménez" userId="2e17e03a-5c1b-4be2-a547-7ba1a4550912" providerId="ADAL" clId="{7414144B-D624-4F05-B3AC-24984A2E2FE0}" dt="2023-09-05T12:51:06.989" v="1296" actId="27636"/>
        <pc:sldMkLst>
          <pc:docMk/>
          <pc:sldMk cId="2847839068" sldId="368"/>
        </pc:sldMkLst>
        <pc:spChg chg="mod">
          <ac:chgData name="Ana Giménez" userId="2e17e03a-5c1b-4be2-a547-7ba1a4550912" providerId="ADAL" clId="{7414144B-D624-4F05-B3AC-24984A2E2FE0}" dt="2023-09-05T12:51:06.989" v="1296" actId="27636"/>
          <ac:spMkLst>
            <pc:docMk/>
            <pc:sldMk cId="2847839068" sldId="368"/>
            <ac:spMk id="3" creationId="{01EB1D7F-284F-6F46-99FA-EBB8ED69D7EA}"/>
          </ac:spMkLst>
        </pc:spChg>
        <pc:spChg chg="mod">
          <ac:chgData name="Ana Giménez" userId="2e17e03a-5c1b-4be2-a547-7ba1a4550912" providerId="ADAL" clId="{7414144B-D624-4F05-B3AC-24984A2E2FE0}" dt="2023-09-05T12:31:55.492" v="691" actId="14100"/>
          <ac:spMkLst>
            <pc:docMk/>
            <pc:sldMk cId="2847839068" sldId="368"/>
            <ac:spMk id="9" creationId="{2581095F-0795-744B-A3E7-94DFB3CBF331}"/>
          </ac:spMkLst>
        </pc:spChg>
      </pc:sldChg>
      <pc:sldChg chg="modSp">
        <pc:chgData name="Ana Giménez" userId="2e17e03a-5c1b-4be2-a547-7ba1a4550912" providerId="ADAL" clId="{7414144B-D624-4F05-B3AC-24984A2E2FE0}" dt="2023-09-05T12:46:49.916" v="1247" actId="20577"/>
        <pc:sldMkLst>
          <pc:docMk/>
          <pc:sldMk cId="2112097266" sldId="369"/>
        </pc:sldMkLst>
        <pc:spChg chg="mod">
          <ac:chgData name="Ana Giménez" userId="2e17e03a-5c1b-4be2-a547-7ba1a4550912" providerId="ADAL" clId="{7414144B-D624-4F05-B3AC-24984A2E2FE0}" dt="2023-09-05T12:46:49.916" v="1247" actId="20577"/>
          <ac:spMkLst>
            <pc:docMk/>
            <pc:sldMk cId="2112097266" sldId="369"/>
            <ac:spMk id="4" creationId="{A17F80A9-6337-524E-AC61-32C5AFEE8E6D}"/>
          </ac:spMkLst>
        </pc:spChg>
      </pc:sldChg>
      <pc:sldChg chg="modSp mod">
        <pc:chgData name="Ana Giménez" userId="2e17e03a-5c1b-4be2-a547-7ba1a4550912" providerId="ADAL" clId="{7414144B-D624-4F05-B3AC-24984A2E2FE0}" dt="2023-09-05T12:05:18.886" v="166" actId="20577"/>
        <pc:sldMkLst>
          <pc:docMk/>
          <pc:sldMk cId="637185171" sldId="370"/>
        </pc:sldMkLst>
        <pc:spChg chg="mod">
          <ac:chgData name="Ana Giménez" userId="2e17e03a-5c1b-4be2-a547-7ba1a4550912" providerId="ADAL" clId="{7414144B-D624-4F05-B3AC-24984A2E2FE0}" dt="2023-09-05T12:05:18.886" v="166" actId="20577"/>
          <ac:spMkLst>
            <pc:docMk/>
            <pc:sldMk cId="637185171" sldId="370"/>
            <ac:spMk id="4" creationId="{A17F80A9-6337-524E-AC61-32C5AFEE8E6D}"/>
          </ac:spMkLst>
        </pc:spChg>
      </pc:sldChg>
      <pc:sldChg chg="addSp modSp mod modAnim">
        <pc:chgData name="Ana Giménez" userId="2e17e03a-5c1b-4be2-a547-7ba1a4550912" providerId="ADAL" clId="{7414144B-D624-4F05-B3AC-24984A2E2FE0}" dt="2023-09-05T12:42:04.645" v="1218" actId="20577"/>
        <pc:sldMkLst>
          <pc:docMk/>
          <pc:sldMk cId="3245708973" sldId="372"/>
        </pc:sldMkLst>
        <pc:spChg chg="mod">
          <ac:chgData name="Ana Giménez" userId="2e17e03a-5c1b-4be2-a547-7ba1a4550912" providerId="ADAL" clId="{7414144B-D624-4F05-B3AC-24984A2E2FE0}" dt="2023-09-05T12:42:04.645" v="1218" actId="20577"/>
          <ac:spMkLst>
            <pc:docMk/>
            <pc:sldMk cId="3245708973" sldId="372"/>
            <ac:spMk id="5" creationId="{0B4B9306-DDC0-AD4F-A9C2-739C6AEB0172}"/>
          </ac:spMkLst>
        </pc:spChg>
        <pc:spChg chg="mod">
          <ac:chgData name="Ana Giménez" userId="2e17e03a-5c1b-4be2-a547-7ba1a4550912" providerId="ADAL" clId="{7414144B-D624-4F05-B3AC-24984A2E2FE0}" dt="2023-09-05T10:13:06.555" v="66" actId="6549"/>
          <ac:spMkLst>
            <pc:docMk/>
            <pc:sldMk cId="3245708973" sldId="372"/>
            <ac:spMk id="7" creationId="{99E44123-0AF5-4A4C-B0C7-BB7409DE8161}"/>
          </ac:spMkLst>
        </pc:spChg>
        <pc:spChg chg="mod">
          <ac:chgData name="Ana Giménez" userId="2e17e03a-5c1b-4be2-a547-7ba1a4550912" providerId="ADAL" clId="{7414144B-D624-4F05-B3AC-24984A2E2FE0}" dt="2023-09-05T10:13:02.893" v="65" actId="20577"/>
          <ac:spMkLst>
            <pc:docMk/>
            <pc:sldMk cId="3245708973" sldId="372"/>
            <ac:spMk id="8" creationId="{2A659727-BBB9-9B49-BCA1-694F74F717C4}"/>
          </ac:spMkLst>
        </pc:spChg>
        <pc:picChg chg="add mod">
          <ac:chgData name="Ana Giménez" userId="2e17e03a-5c1b-4be2-a547-7ba1a4550912" providerId="ADAL" clId="{7414144B-D624-4F05-B3AC-24984A2E2FE0}" dt="2023-09-05T12:25:16.651" v="520" actId="208"/>
          <ac:picMkLst>
            <pc:docMk/>
            <pc:sldMk cId="3245708973" sldId="372"/>
            <ac:picMk id="3" creationId="{19204CC0-C10E-AE1C-0670-29D14204709B}"/>
          </ac:picMkLst>
        </pc:picChg>
      </pc:sldChg>
      <pc:sldChg chg="modSp mod modAnim">
        <pc:chgData name="Ana Giménez" userId="2e17e03a-5c1b-4be2-a547-7ba1a4550912" providerId="ADAL" clId="{7414144B-D624-4F05-B3AC-24984A2E2FE0}" dt="2023-09-05T12:10:03.375" v="235"/>
        <pc:sldMkLst>
          <pc:docMk/>
          <pc:sldMk cId="2022397716" sldId="373"/>
        </pc:sldMkLst>
        <pc:spChg chg="mod">
          <ac:chgData name="Ana Giménez" userId="2e17e03a-5c1b-4be2-a547-7ba1a4550912" providerId="ADAL" clId="{7414144B-D624-4F05-B3AC-24984A2E2FE0}" dt="2023-09-05T10:13:37.269" v="69" actId="6549"/>
          <ac:spMkLst>
            <pc:docMk/>
            <pc:sldMk cId="2022397716" sldId="373"/>
            <ac:spMk id="7" creationId="{99E44123-0AF5-4A4C-B0C7-BB7409DE8161}"/>
          </ac:spMkLst>
        </pc:spChg>
        <pc:spChg chg="mod">
          <ac:chgData name="Ana Giménez" userId="2e17e03a-5c1b-4be2-a547-7ba1a4550912" providerId="ADAL" clId="{7414144B-D624-4F05-B3AC-24984A2E2FE0}" dt="2023-09-05T10:13:34.052" v="68" actId="6549"/>
          <ac:spMkLst>
            <pc:docMk/>
            <pc:sldMk cId="2022397716" sldId="373"/>
            <ac:spMk id="8" creationId="{2A659727-BBB9-9B49-BCA1-694F74F717C4}"/>
          </ac:spMkLst>
        </pc:spChg>
      </pc:sldChg>
      <pc:sldChg chg="modSp modAnim">
        <pc:chgData name="Ana Giménez" userId="2e17e03a-5c1b-4be2-a547-7ba1a4550912" providerId="ADAL" clId="{7414144B-D624-4F05-B3AC-24984A2E2FE0}" dt="2023-09-05T12:52:04.456" v="1298" actId="6549"/>
        <pc:sldMkLst>
          <pc:docMk/>
          <pc:sldMk cId="1427485522" sldId="374"/>
        </pc:sldMkLst>
        <pc:spChg chg="mod">
          <ac:chgData name="Ana Giménez" userId="2e17e03a-5c1b-4be2-a547-7ba1a4550912" providerId="ADAL" clId="{7414144B-D624-4F05-B3AC-24984A2E2FE0}" dt="2023-09-05T12:29:17.014" v="593" actId="113"/>
          <ac:spMkLst>
            <pc:docMk/>
            <pc:sldMk cId="1427485522" sldId="374"/>
            <ac:spMk id="5" creationId="{0B4B9306-DDC0-AD4F-A9C2-739C6AEB0172}"/>
          </ac:spMkLst>
        </pc:spChg>
        <pc:spChg chg="mod">
          <ac:chgData name="Ana Giménez" userId="2e17e03a-5c1b-4be2-a547-7ba1a4550912" providerId="ADAL" clId="{7414144B-D624-4F05-B3AC-24984A2E2FE0}" dt="2023-09-05T12:52:04.456" v="1298" actId="6549"/>
          <ac:spMkLst>
            <pc:docMk/>
            <pc:sldMk cId="1427485522" sldId="374"/>
            <ac:spMk id="7" creationId="{99E44123-0AF5-4A4C-B0C7-BB7409DE8161}"/>
          </ac:spMkLst>
        </pc:spChg>
        <pc:spChg chg="mod">
          <ac:chgData name="Ana Giménez" userId="2e17e03a-5c1b-4be2-a547-7ba1a4550912" providerId="ADAL" clId="{7414144B-D624-4F05-B3AC-24984A2E2FE0}" dt="2023-09-05T12:52:01.175" v="1297" actId="6549"/>
          <ac:spMkLst>
            <pc:docMk/>
            <pc:sldMk cId="1427485522" sldId="374"/>
            <ac:spMk id="8" creationId="{2A659727-BBB9-9B49-BCA1-694F74F717C4}"/>
          </ac:spMkLst>
        </pc:spChg>
      </pc:sldChg>
      <pc:sldChg chg="modSp mod modAnim">
        <pc:chgData name="Ana Giménez" userId="2e17e03a-5c1b-4be2-a547-7ba1a4550912" providerId="ADAL" clId="{7414144B-D624-4F05-B3AC-24984A2E2FE0}" dt="2023-09-05T12:43:49.212" v="1222" actId="13926"/>
        <pc:sldMkLst>
          <pc:docMk/>
          <pc:sldMk cId="868841882" sldId="375"/>
        </pc:sldMkLst>
        <pc:spChg chg="mod">
          <ac:chgData name="Ana Giménez" userId="2e17e03a-5c1b-4be2-a547-7ba1a4550912" providerId="ADAL" clId="{7414144B-D624-4F05-B3AC-24984A2E2FE0}" dt="2023-09-05T12:43:49.212" v="1222" actId="13926"/>
          <ac:spMkLst>
            <pc:docMk/>
            <pc:sldMk cId="868841882" sldId="375"/>
            <ac:spMk id="5" creationId="{0B4B9306-DDC0-AD4F-A9C2-739C6AEB0172}"/>
          </ac:spMkLst>
        </pc:spChg>
        <pc:spChg chg="mod">
          <ac:chgData name="Ana Giménez" userId="2e17e03a-5c1b-4be2-a547-7ba1a4550912" providerId="ADAL" clId="{7414144B-D624-4F05-B3AC-24984A2E2FE0}" dt="2023-09-05T10:13:47.425" v="84" actId="6549"/>
          <ac:spMkLst>
            <pc:docMk/>
            <pc:sldMk cId="868841882" sldId="375"/>
            <ac:spMk id="7" creationId="{99E44123-0AF5-4A4C-B0C7-BB7409DE8161}"/>
          </ac:spMkLst>
        </pc:spChg>
        <pc:spChg chg="mod">
          <ac:chgData name="Ana Giménez" userId="2e17e03a-5c1b-4be2-a547-7ba1a4550912" providerId="ADAL" clId="{7414144B-D624-4F05-B3AC-24984A2E2FE0}" dt="2023-09-05T10:13:44.617" v="83" actId="20577"/>
          <ac:spMkLst>
            <pc:docMk/>
            <pc:sldMk cId="868841882" sldId="375"/>
            <ac:spMk id="8" creationId="{2A659727-BBB9-9B49-BCA1-694F74F717C4}"/>
          </ac:spMkLst>
        </pc:spChg>
      </pc:sldChg>
      <pc:sldChg chg="modSp add">
        <pc:chgData name="Ana Giménez" userId="2e17e03a-5c1b-4be2-a547-7ba1a4550912" providerId="ADAL" clId="{7414144B-D624-4F05-B3AC-24984A2E2FE0}" dt="2023-09-05T12:27:31.518" v="539" actId="20577"/>
        <pc:sldMkLst>
          <pc:docMk/>
          <pc:sldMk cId="3796573033" sldId="378"/>
        </pc:sldMkLst>
        <pc:spChg chg="mod">
          <ac:chgData name="Ana Giménez" userId="2e17e03a-5c1b-4be2-a547-7ba1a4550912" providerId="ADAL" clId="{7414144B-D624-4F05-B3AC-24984A2E2FE0}" dt="2023-09-05T12:27:31.518" v="539" actId="20577"/>
          <ac:spMkLst>
            <pc:docMk/>
            <pc:sldMk cId="3796573033" sldId="378"/>
            <ac:spMk id="5" creationId="{0B4B9306-DDC0-AD4F-A9C2-739C6AEB0172}"/>
          </ac:spMkLst>
        </pc:spChg>
      </pc:sldChg>
    </pc:docChg>
  </pc:docChgLst>
  <pc:docChgLst>
    <pc:chgData name="Ana Giménez" userId="2e17e03a-5c1b-4be2-a547-7ba1a4550912" providerId="ADAL" clId="{6BCC32C0-41F3-4EEE-93F7-B28F9C687E1D}"/>
    <pc:docChg chg="undo custSel addSld delSld modSld sldOrd">
      <pc:chgData name="Ana Giménez" userId="2e17e03a-5c1b-4be2-a547-7ba1a4550912" providerId="ADAL" clId="{6BCC32C0-41F3-4EEE-93F7-B28F9C687E1D}" dt="2023-08-10T11:13:32.701" v="2608" actId="478"/>
      <pc:docMkLst>
        <pc:docMk/>
      </pc:docMkLst>
      <pc:sldChg chg="modSp mod">
        <pc:chgData name="Ana Giménez" userId="2e17e03a-5c1b-4be2-a547-7ba1a4550912" providerId="ADAL" clId="{6BCC32C0-41F3-4EEE-93F7-B28F9C687E1D}" dt="2023-08-09T09:33:25.392" v="339" actId="20577"/>
        <pc:sldMkLst>
          <pc:docMk/>
          <pc:sldMk cId="2105465797" sldId="334"/>
        </pc:sldMkLst>
        <pc:spChg chg="mod">
          <ac:chgData name="Ana Giménez" userId="2e17e03a-5c1b-4be2-a547-7ba1a4550912" providerId="ADAL" clId="{6BCC32C0-41F3-4EEE-93F7-B28F9C687E1D}" dt="2023-08-09T09:33:25.392" v="339" actId="20577"/>
          <ac:spMkLst>
            <pc:docMk/>
            <pc:sldMk cId="2105465797" sldId="334"/>
            <ac:spMk id="2" creationId="{A8704A28-E62C-2E4A-A2A4-AD85CB6126A2}"/>
          </ac:spMkLst>
        </pc:spChg>
      </pc:sldChg>
      <pc:sldChg chg="modSp mod ord">
        <pc:chgData name="Ana Giménez" userId="2e17e03a-5c1b-4be2-a547-7ba1a4550912" providerId="ADAL" clId="{6BCC32C0-41F3-4EEE-93F7-B28F9C687E1D}" dt="2023-08-09T10:36:13.376" v="1237" actId="6549"/>
        <pc:sldMkLst>
          <pc:docMk/>
          <pc:sldMk cId="2336677316" sldId="343"/>
        </pc:sldMkLst>
        <pc:spChg chg="mod">
          <ac:chgData name="Ana Giménez" userId="2e17e03a-5c1b-4be2-a547-7ba1a4550912" providerId="ADAL" clId="{6BCC32C0-41F3-4EEE-93F7-B28F9C687E1D}" dt="2023-08-09T10:34:19.047" v="1158" actId="20577"/>
          <ac:spMkLst>
            <pc:docMk/>
            <pc:sldMk cId="2336677316" sldId="343"/>
            <ac:spMk id="2" creationId="{51DF3D98-3C30-4CFC-8643-C81E829C8C25}"/>
          </ac:spMkLst>
        </pc:spChg>
        <pc:spChg chg="mod">
          <ac:chgData name="Ana Giménez" userId="2e17e03a-5c1b-4be2-a547-7ba1a4550912" providerId="ADAL" clId="{6BCC32C0-41F3-4EEE-93F7-B28F9C687E1D}" dt="2023-08-09T10:35:00.182" v="1167" actId="14100"/>
          <ac:spMkLst>
            <pc:docMk/>
            <pc:sldMk cId="2336677316" sldId="343"/>
            <ac:spMk id="9" creationId="{76767661-63CB-A645-82F2-3B860E338B67}"/>
          </ac:spMkLst>
        </pc:spChg>
        <pc:spChg chg="mod">
          <ac:chgData name="Ana Giménez" userId="2e17e03a-5c1b-4be2-a547-7ba1a4550912" providerId="ADAL" clId="{6BCC32C0-41F3-4EEE-93F7-B28F9C687E1D}" dt="2023-08-09T10:36:13.376" v="1237" actId="6549"/>
          <ac:spMkLst>
            <pc:docMk/>
            <pc:sldMk cId="2336677316" sldId="343"/>
            <ac:spMk id="11" creationId="{F0F25866-5DB1-334A-8037-692579FBDE39}"/>
          </ac:spMkLst>
        </pc:spChg>
      </pc:sldChg>
      <pc:sldChg chg="addSp modSp mod modAnim">
        <pc:chgData name="Ana Giménez" userId="2e17e03a-5c1b-4be2-a547-7ba1a4550912" providerId="ADAL" clId="{6BCC32C0-41F3-4EEE-93F7-B28F9C687E1D}" dt="2023-08-09T11:15:54.443" v="1993"/>
        <pc:sldMkLst>
          <pc:docMk/>
          <pc:sldMk cId="289860937" sldId="352"/>
        </pc:sldMkLst>
        <pc:spChg chg="mod">
          <ac:chgData name="Ana Giménez" userId="2e17e03a-5c1b-4be2-a547-7ba1a4550912" providerId="ADAL" clId="{6BCC32C0-41F3-4EEE-93F7-B28F9C687E1D}" dt="2023-08-03T10:56:31.103" v="27" actId="20577"/>
          <ac:spMkLst>
            <pc:docMk/>
            <pc:sldMk cId="289860937" sldId="352"/>
            <ac:spMk id="2" creationId="{2DD54756-A790-C845-A85F-35391529E591}"/>
          </ac:spMkLst>
        </pc:spChg>
        <pc:spChg chg="mod">
          <ac:chgData name="Ana Giménez" userId="2e17e03a-5c1b-4be2-a547-7ba1a4550912" providerId="ADAL" clId="{6BCC32C0-41F3-4EEE-93F7-B28F9C687E1D}" dt="2023-08-09T11:08:25.519" v="1849" actId="13926"/>
          <ac:spMkLst>
            <pc:docMk/>
            <pc:sldMk cId="289860937" sldId="352"/>
            <ac:spMk id="3" creationId="{91AA5D8C-0134-F046-A548-3465F817747C}"/>
          </ac:spMkLst>
        </pc:spChg>
        <pc:spChg chg="mod">
          <ac:chgData name="Ana Giménez" userId="2e17e03a-5c1b-4be2-a547-7ba1a4550912" providerId="ADAL" clId="{6BCC32C0-41F3-4EEE-93F7-B28F9C687E1D}" dt="2023-08-03T10:56:47.207" v="69" actId="20577"/>
          <ac:spMkLst>
            <pc:docMk/>
            <pc:sldMk cId="289860937" sldId="352"/>
            <ac:spMk id="4" creationId="{C7EC6698-132B-1143-A2A9-00A97D9572D8}"/>
          </ac:spMkLst>
        </pc:spChg>
        <pc:spChg chg="mod">
          <ac:chgData name="Ana Giménez" userId="2e17e03a-5c1b-4be2-a547-7ba1a4550912" providerId="ADAL" clId="{6BCC32C0-41F3-4EEE-93F7-B28F9C687E1D}" dt="2023-08-09T11:11:04.046" v="1873" actId="13926"/>
          <ac:spMkLst>
            <pc:docMk/>
            <pc:sldMk cId="289860937" sldId="352"/>
            <ac:spMk id="5" creationId="{6979C7D4-91CF-6443-91D5-65DC860B407D}"/>
          </ac:spMkLst>
        </pc:spChg>
        <pc:spChg chg="mod">
          <ac:chgData name="Ana Giménez" userId="2e17e03a-5c1b-4be2-a547-7ba1a4550912" providerId="ADAL" clId="{6BCC32C0-41F3-4EEE-93F7-B28F9C687E1D}" dt="2023-08-09T11:12:24.963" v="1890" actId="33524"/>
          <ac:spMkLst>
            <pc:docMk/>
            <pc:sldMk cId="289860937" sldId="352"/>
            <ac:spMk id="6" creationId="{C0015C52-08ED-464E-B7E8-24892D9C1319}"/>
          </ac:spMkLst>
        </pc:spChg>
        <pc:spChg chg="mod">
          <ac:chgData name="Ana Giménez" userId="2e17e03a-5c1b-4be2-a547-7ba1a4550912" providerId="ADAL" clId="{6BCC32C0-41F3-4EEE-93F7-B28F9C687E1D}" dt="2023-08-09T11:12:10.470" v="1889" actId="13926"/>
          <ac:spMkLst>
            <pc:docMk/>
            <pc:sldMk cId="289860937" sldId="352"/>
            <ac:spMk id="7" creationId="{3E1C152D-1AA6-9242-B5C9-B06EEE4F9661}"/>
          </ac:spMkLst>
        </pc:spChg>
        <pc:spChg chg="mod">
          <ac:chgData name="Ana Giménez" userId="2e17e03a-5c1b-4be2-a547-7ba1a4550912" providerId="ADAL" clId="{6BCC32C0-41F3-4EEE-93F7-B28F9C687E1D}" dt="2023-08-03T10:58:35.810" v="212" actId="20577"/>
          <ac:spMkLst>
            <pc:docMk/>
            <pc:sldMk cId="289860937" sldId="352"/>
            <ac:spMk id="8" creationId="{B32B0C1D-C221-7C47-B7D6-77E7BDB41749}"/>
          </ac:spMkLst>
        </pc:spChg>
        <pc:spChg chg="mod">
          <ac:chgData name="Ana Giménez" userId="2e17e03a-5c1b-4be2-a547-7ba1a4550912" providerId="ADAL" clId="{6BCC32C0-41F3-4EEE-93F7-B28F9C687E1D}" dt="2023-08-09T11:13:54.158" v="1977" actId="13926"/>
          <ac:spMkLst>
            <pc:docMk/>
            <pc:sldMk cId="289860937" sldId="352"/>
            <ac:spMk id="9" creationId="{38FB4732-AB07-C54D-AF44-F8ADB6D2B8B6}"/>
          </ac:spMkLst>
        </pc:spChg>
        <pc:spChg chg="mod">
          <ac:chgData name="Ana Giménez" userId="2e17e03a-5c1b-4be2-a547-7ba1a4550912" providerId="ADAL" clId="{6BCC32C0-41F3-4EEE-93F7-B28F9C687E1D}" dt="2023-08-09T11:12:55.688" v="1898" actId="20577"/>
          <ac:spMkLst>
            <pc:docMk/>
            <pc:sldMk cId="289860937" sldId="352"/>
            <ac:spMk id="10" creationId="{69BD3932-D1D0-1045-BD96-8B26F11B8515}"/>
          </ac:spMkLst>
        </pc:spChg>
        <pc:spChg chg="mod">
          <ac:chgData name="Ana Giménez" userId="2e17e03a-5c1b-4be2-a547-7ba1a4550912" providerId="ADAL" clId="{6BCC32C0-41F3-4EEE-93F7-B28F9C687E1D}" dt="2023-08-09T11:14:02.834" v="1978" actId="6549"/>
          <ac:spMkLst>
            <pc:docMk/>
            <pc:sldMk cId="289860937" sldId="352"/>
            <ac:spMk id="11" creationId="{7F247A08-A350-EF44-9F10-FC72B5466602}"/>
          </ac:spMkLst>
        </pc:spChg>
        <pc:spChg chg="mod">
          <ac:chgData name="Ana Giménez" userId="2e17e03a-5c1b-4be2-a547-7ba1a4550912" providerId="ADAL" clId="{6BCC32C0-41F3-4EEE-93F7-B28F9C687E1D}" dt="2023-08-03T10:59:01.440" v="222" actId="6549"/>
          <ac:spMkLst>
            <pc:docMk/>
            <pc:sldMk cId="289860937" sldId="352"/>
            <ac:spMk id="12" creationId="{B115086E-2AC3-4F4D-8F85-104CFA64FECF}"/>
          </ac:spMkLst>
        </pc:spChg>
        <pc:spChg chg="mod">
          <ac:chgData name="Ana Giménez" userId="2e17e03a-5c1b-4be2-a547-7ba1a4550912" providerId="ADAL" clId="{6BCC32C0-41F3-4EEE-93F7-B28F9C687E1D}" dt="2023-08-09T10:32:12.448" v="1134" actId="6549"/>
          <ac:spMkLst>
            <pc:docMk/>
            <pc:sldMk cId="289860937" sldId="352"/>
            <ac:spMk id="13" creationId="{2D9626DF-C81E-004B-9A70-7EF103792475}"/>
          </ac:spMkLst>
        </pc:spChg>
        <pc:spChg chg="mod">
          <ac:chgData name="Ana Giménez" userId="2e17e03a-5c1b-4be2-a547-7ba1a4550912" providerId="ADAL" clId="{6BCC32C0-41F3-4EEE-93F7-B28F9C687E1D}" dt="2023-08-09T10:32:16.872" v="1135" actId="6549"/>
          <ac:spMkLst>
            <pc:docMk/>
            <pc:sldMk cId="289860937" sldId="352"/>
            <ac:spMk id="14" creationId="{C0BAE34D-BF83-084B-A10C-EB85694B9ACF}"/>
          </ac:spMkLst>
        </pc:spChg>
        <pc:spChg chg="mod">
          <ac:chgData name="Ana Giménez" userId="2e17e03a-5c1b-4be2-a547-7ba1a4550912" providerId="ADAL" clId="{6BCC32C0-41F3-4EEE-93F7-B28F9C687E1D}" dt="2023-08-09T10:32:20.023" v="1136" actId="6549"/>
          <ac:spMkLst>
            <pc:docMk/>
            <pc:sldMk cId="289860937" sldId="352"/>
            <ac:spMk id="15" creationId="{329469AE-B59A-AA41-9085-106D011808F5}"/>
          </ac:spMkLst>
        </pc:spChg>
        <pc:spChg chg="add mod">
          <ac:chgData name="Ana Giménez" userId="2e17e03a-5c1b-4be2-a547-7ba1a4550912" providerId="ADAL" clId="{6BCC32C0-41F3-4EEE-93F7-B28F9C687E1D}" dt="2023-08-09T11:14:56.071" v="1985" actId="208"/>
          <ac:spMkLst>
            <pc:docMk/>
            <pc:sldMk cId="289860937" sldId="352"/>
            <ac:spMk id="16" creationId="{8F3A5FF1-35F1-B0F4-D911-00E96BCC55B5}"/>
          </ac:spMkLst>
        </pc:spChg>
      </pc:sldChg>
      <pc:sldChg chg="addSp delSp modSp del mod">
        <pc:chgData name="Ana Giménez" userId="2e17e03a-5c1b-4be2-a547-7ba1a4550912" providerId="ADAL" clId="{6BCC32C0-41F3-4EEE-93F7-B28F9C687E1D}" dt="2023-08-09T10:31:01.524" v="1127" actId="2696"/>
        <pc:sldMkLst>
          <pc:docMk/>
          <pc:sldMk cId="2521537536" sldId="353"/>
        </pc:sldMkLst>
        <pc:spChg chg="mod">
          <ac:chgData name="Ana Giménez" userId="2e17e03a-5c1b-4be2-a547-7ba1a4550912" providerId="ADAL" clId="{6BCC32C0-41F3-4EEE-93F7-B28F9C687E1D}" dt="2023-08-09T09:34:27.169" v="346" actId="6549"/>
          <ac:spMkLst>
            <pc:docMk/>
            <pc:sldMk cId="2521537536" sldId="353"/>
            <ac:spMk id="3" creationId="{6339315B-8AAE-A946-ABBF-894F2E4B1338}"/>
          </ac:spMkLst>
        </pc:spChg>
        <pc:spChg chg="mod">
          <ac:chgData name="Ana Giménez" userId="2e17e03a-5c1b-4be2-a547-7ba1a4550912" providerId="ADAL" clId="{6BCC32C0-41F3-4EEE-93F7-B28F9C687E1D}" dt="2023-08-09T09:33:48.048" v="341" actId="20577"/>
          <ac:spMkLst>
            <pc:docMk/>
            <pc:sldMk cId="2521537536" sldId="353"/>
            <ac:spMk id="4" creationId="{B9865729-8F7C-E34E-AA31-9352CF6D9EB9}"/>
          </ac:spMkLst>
        </pc:spChg>
        <pc:spChg chg="mod">
          <ac:chgData name="Ana Giménez" userId="2e17e03a-5c1b-4be2-a547-7ba1a4550912" providerId="ADAL" clId="{6BCC32C0-41F3-4EEE-93F7-B28F9C687E1D}" dt="2023-08-09T09:33:55.082" v="343" actId="6549"/>
          <ac:spMkLst>
            <pc:docMk/>
            <pc:sldMk cId="2521537536" sldId="353"/>
            <ac:spMk id="5" creationId="{234E9584-EA07-9B45-9700-4AD3524B82A0}"/>
          </ac:spMkLst>
        </pc:spChg>
        <pc:spChg chg="mod">
          <ac:chgData name="Ana Giménez" userId="2e17e03a-5c1b-4be2-a547-7ba1a4550912" providerId="ADAL" clId="{6BCC32C0-41F3-4EEE-93F7-B28F9C687E1D}" dt="2023-08-09T09:34:00.752" v="344" actId="20577"/>
          <ac:spMkLst>
            <pc:docMk/>
            <pc:sldMk cId="2521537536" sldId="353"/>
            <ac:spMk id="6" creationId="{54AEFD4E-3C68-714D-803E-EF85A323B95F}"/>
          </ac:spMkLst>
        </pc:spChg>
        <pc:spChg chg="add mod">
          <ac:chgData name="Ana Giménez" userId="2e17e03a-5c1b-4be2-a547-7ba1a4550912" providerId="ADAL" clId="{6BCC32C0-41F3-4EEE-93F7-B28F9C687E1D}" dt="2023-08-09T09:33:40.295" v="340" actId="478"/>
          <ac:spMkLst>
            <pc:docMk/>
            <pc:sldMk cId="2521537536" sldId="353"/>
            <ac:spMk id="7" creationId="{83D0F6EE-6847-9868-008D-CFA368D761A5}"/>
          </ac:spMkLst>
        </pc:spChg>
        <pc:spChg chg="add">
          <ac:chgData name="Ana Giménez" userId="2e17e03a-5c1b-4be2-a547-7ba1a4550912" providerId="ADAL" clId="{6BCC32C0-41F3-4EEE-93F7-B28F9C687E1D}" dt="2023-08-09T09:34:18.236" v="345" actId="22"/>
          <ac:spMkLst>
            <pc:docMk/>
            <pc:sldMk cId="2521537536" sldId="353"/>
            <ac:spMk id="9" creationId="{0711E6F8-1B32-E9E5-EDBC-DFC6DEF8AC50}"/>
          </ac:spMkLst>
        </pc:spChg>
        <pc:graphicFrameChg chg="del">
          <ac:chgData name="Ana Giménez" userId="2e17e03a-5c1b-4be2-a547-7ba1a4550912" providerId="ADAL" clId="{6BCC32C0-41F3-4EEE-93F7-B28F9C687E1D}" dt="2023-08-09T09:33:40.295" v="340" actId="478"/>
          <ac:graphicFrameMkLst>
            <pc:docMk/>
            <pc:sldMk cId="2521537536" sldId="353"/>
            <ac:graphicFrameMk id="24" creationId="{1036F083-5B62-486F-9167-3421FCA69413}"/>
          </ac:graphicFrameMkLst>
        </pc:graphicFrameChg>
      </pc:sldChg>
      <pc:sldChg chg="del">
        <pc:chgData name="Ana Giménez" userId="2e17e03a-5c1b-4be2-a547-7ba1a4550912" providerId="ADAL" clId="{6BCC32C0-41F3-4EEE-93F7-B28F9C687E1D}" dt="2023-08-09T10:18:27.445" v="1069" actId="2696"/>
        <pc:sldMkLst>
          <pc:docMk/>
          <pc:sldMk cId="1556310685" sldId="354"/>
        </pc:sldMkLst>
      </pc:sldChg>
      <pc:sldChg chg="modSp mod ord">
        <pc:chgData name="Ana Giménez" userId="2e17e03a-5c1b-4be2-a547-7ba1a4550912" providerId="ADAL" clId="{6BCC32C0-41F3-4EEE-93F7-B28F9C687E1D}" dt="2023-08-03T10:55:35.768" v="7"/>
        <pc:sldMkLst>
          <pc:docMk/>
          <pc:sldMk cId="4206035864" sldId="355"/>
        </pc:sldMkLst>
        <pc:spChg chg="mod">
          <ac:chgData name="Ana Giménez" userId="2e17e03a-5c1b-4be2-a547-7ba1a4550912" providerId="ADAL" clId="{6BCC32C0-41F3-4EEE-93F7-B28F9C687E1D}" dt="2023-08-03T10:55:35.768" v="7"/>
          <ac:spMkLst>
            <pc:docMk/>
            <pc:sldMk cId="4206035864" sldId="355"/>
            <ac:spMk id="2" creationId="{737728DC-195E-4A4E-AEBA-5E0D1DB03B76}"/>
          </ac:spMkLst>
        </pc:spChg>
      </pc:sldChg>
      <pc:sldChg chg="addSp delSp modSp mod ord modAnim">
        <pc:chgData name="Ana Giménez" userId="2e17e03a-5c1b-4be2-a547-7ba1a4550912" providerId="ADAL" clId="{6BCC32C0-41F3-4EEE-93F7-B28F9C687E1D}" dt="2023-08-09T10:17:14.957" v="1056"/>
        <pc:sldMkLst>
          <pc:docMk/>
          <pc:sldMk cId="188845726" sldId="356"/>
        </pc:sldMkLst>
        <pc:spChg chg="mod">
          <ac:chgData name="Ana Giménez" userId="2e17e03a-5c1b-4be2-a547-7ba1a4550912" providerId="ADAL" clId="{6BCC32C0-41F3-4EEE-93F7-B28F9C687E1D}" dt="2023-08-09T09:35:06.648" v="375" actId="20577"/>
          <ac:spMkLst>
            <pc:docMk/>
            <pc:sldMk cId="188845726" sldId="356"/>
            <ac:spMk id="3" creationId="{01EB1D7F-284F-6F46-99FA-EBB8ED69D7EA}"/>
          </ac:spMkLst>
        </pc:spChg>
        <pc:spChg chg="mod">
          <ac:chgData name="Ana Giménez" userId="2e17e03a-5c1b-4be2-a547-7ba1a4550912" providerId="ADAL" clId="{6BCC32C0-41F3-4EEE-93F7-B28F9C687E1D}" dt="2023-08-09T09:44:46.723" v="491" actId="20577"/>
          <ac:spMkLst>
            <pc:docMk/>
            <pc:sldMk cId="188845726" sldId="356"/>
            <ac:spMk id="5" creationId="{9642AB8A-80CA-C941-A861-E9F7C174A121}"/>
          </ac:spMkLst>
        </pc:spChg>
        <pc:spChg chg="mod">
          <ac:chgData name="Ana Giménez" userId="2e17e03a-5c1b-4be2-a547-7ba1a4550912" providerId="ADAL" clId="{6BCC32C0-41F3-4EEE-93F7-B28F9C687E1D}" dt="2023-08-09T09:44:22.427" v="412" actId="20577"/>
          <ac:spMkLst>
            <pc:docMk/>
            <pc:sldMk cId="188845726" sldId="356"/>
            <ac:spMk id="6" creationId="{EA1E2644-1BD8-DB4D-B01F-F617AABF793F}"/>
          </ac:spMkLst>
        </pc:spChg>
        <pc:spChg chg="mod">
          <ac:chgData name="Ana Giménez" userId="2e17e03a-5c1b-4be2-a547-7ba1a4550912" providerId="ADAL" clId="{6BCC32C0-41F3-4EEE-93F7-B28F9C687E1D}" dt="2023-08-09T09:45:16.443" v="546" actId="20577"/>
          <ac:spMkLst>
            <pc:docMk/>
            <pc:sldMk cId="188845726" sldId="356"/>
            <ac:spMk id="7" creationId="{3590C1A1-4321-EC41-8248-D3B566DD51BD}"/>
          </ac:spMkLst>
        </pc:spChg>
        <pc:spChg chg="mod">
          <ac:chgData name="Ana Giménez" userId="2e17e03a-5c1b-4be2-a547-7ba1a4550912" providerId="ADAL" clId="{6BCC32C0-41F3-4EEE-93F7-B28F9C687E1D}" dt="2023-08-09T09:45:00.027" v="499" actId="20577"/>
          <ac:spMkLst>
            <pc:docMk/>
            <pc:sldMk cId="188845726" sldId="356"/>
            <ac:spMk id="8" creationId="{AF43A531-88E8-744E-9BB5-FD05029B1D21}"/>
          </ac:spMkLst>
        </pc:spChg>
        <pc:spChg chg="mod">
          <ac:chgData name="Ana Giménez" userId="2e17e03a-5c1b-4be2-a547-7ba1a4550912" providerId="ADAL" clId="{6BCC32C0-41F3-4EEE-93F7-B28F9C687E1D}" dt="2023-08-09T09:45:46.035" v="609" actId="20577"/>
          <ac:spMkLst>
            <pc:docMk/>
            <pc:sldMk cId="188845726" sldId="356"/>
            <ac:spMk id="9" creationId="{2581095F-0795-744B-A3E7-94DFB3CBF331}"/>
          </ac:spMkLst>
        </pc:spChg>
        <pc:spChg chg="mod">
          <ac:chgData name="Ana Giménez" userId="2e17e03a-5c1b-4be2-a547-7ba1a4550912" providerId="ADAL" clId="{6BCC32C0-41F3-4EEE-93F7-B28F9C687E1D}" dt="2023-08-09T09:45:25.043" v="552" actId="20577"/>
          <ac:spMkLst>
            <pc:docMk/>
            <pc:sldMk cId="188845726" sldId="356"/>
            <ac:spMk id="10" creationId="{1DF7B21D-37D3-8344-AC78-C169C79D3D2A}"/>
          </ac:spMkLst>
        </pc:spChg>
        <pc:spChg chg="mod">
          <ac:chgData name="Ana Giménez" userId="2e17e03a-5c1b-4be2-a547-7ba1a4550912" providerId="ADAL" clId="{6BCC32C0-41F3-4EEE-93F7-B28F9C687E1D}" dt="2023-08-09T09:52:35.612" v="678" actId="20577"/>
          <ac:spMkLst>
            <pc:docMk/>
            <pc:sldMk cId="188845726" sldId="356"/>
            <ac:spMk id="11" creationId="{69B26C61-D5D7-CC42-848C-158367DB8216}"/>
          </ac:spMkLst>
        </pc:spChg>
        <pc:spChg chg="mod">
          <ac:chgData name="Ana Giménez" userId="2e17e03a-5c1b-4be2-a547-7ba1a4550912" providerId="ADAL" clId="{6BCC32C0-41F3-4EEE-93F7-B28F9C687E1D}" dt="2023-08-09T09:52:15.283" v="634" actId="20577"/>
          <ac:spMkLst>
            <pc:docMk/>
            <pc:sldMk cId="188845726" sldId="356"/>
            <ac:spMk id="12" creationId="{70695B8F-A3CD-4845-8150-758480179C28}"/>
          </ac:spMkLst>
        </pc:spChg>
        <pc:spChg chg="add del mod">
          <ac:chgData name="Ana Giménez" userId="2e17e03a-5c1b-4be2-a547-7ba1a4550912" providerId="ADAL" clId="{6BCC32C0-41F3-4EEE-93F7-B28F9C687E1D}" dt="2023-08-09T09:47:33.490" v="617"/>
          <ac:spMkLst>
            <pc:docMk/>
            <pc:sldMk cId="188845726" sldId="356"/>
            <ac:spMk id="13" creationId="{70952E9E-FAB4-CF19-B6E3-9F9A97D78FBA}"/>
          </ac:spMkLst>
        </pc:spChg>
        <pc:spChg chg="mod">
          <ac:chgData name="Ana Giménez" userId="2e17e03a-5c1b-4be2-a547-7ba1a4550912" providerId="ADAL" clId="{6BCC32C0-41F3-4EEE-93F7-B28F9C687E1D}" dt="2023-08-09T09:50:17.356" v="623" actId="6549"/>
          <ac:spMkLst>
            <pc:docMk/>
            <pc:sldMk cId="188845726" sldId="356"/>
            <ac:spMk id="15" creationId="{B160BE06-EC01-1145-BF3B-C02AC24955C4}"/>
          </ac:spMkLst>
        </pc:spChg>
        <pc:spChg chg="mod">
          <ac:chgData name="Ana Giménez" userId="2e17e03a-5c1b-4be2-a547-7ba1a4550912" providerId="ADAL" clId="{6BCC32C0-41F3-4EEE-93F7-B28F9C687E1D}" dt="2023-08-09T09:50:21.958" v="624" actId="6549"/>
          <ac:spMkLst>
            <pc:docMk/>
            <pc:sldMk cId="188845726" sldId="356"/>
            <ac:spMk id="16" creationId="{1EAEE347-BDD8-5349-BB37-C8938BFCFF4C}"/>
          </ac:spMkLst>
        </pc:spChg>
        <pc:spChg chg="mod">
          <ac:chgData name="Ana Giménez" userId="2e17e03a-5c1b-4be2-a547-7ba1a4550912" providerId="ADAL" clId="{6BCC32C0-41F3-4EEE-93F7-B28F9C687E1D}" dt="2023-08-09T09:50:27.222" v="625" actId="6549"/>
          <ac:spMkLst>
            <pc:docMk/>
            <pc:sldMk cId="188845726" sldId="356"/>
            <ac:spMk id="17" creationId="{32DA2B67-BDBB-C945-988B-6C0D86F697CE}"/>
          </ac:spMkLst>
        </pc:spChg>
        <pc:spChg chg="add del mod">
          <ac:chgData name="Ana Giménez" userId="2e17e03a-5c1b-4be2-a547-7ba1a4550912" providerId="ADAL" clId="{6BCC32C0-41F3-4EEE-93F7-B28F9C687E1D}" dt="2023-08-09T09:42:48.474" v="383"/>
          <ac:spMkLst>
            <pc:docMk/>
            <pc:sldMk cId="188845726" sldId="356"/>
            <ac:spMk id="18" creationId="{0AC7DE32-9426-4D79-ACAB-E7F6D0594386}"/>
          </ac:spMkLst>
        </pc:spChg>
        <pc:spChg chg="add del mod">
          <ac:chgData name="Ana Giménez" userId="2e17e03a-5c1b-4be2-a547-7ba1a4550912" providerId="ADAL" clId="{6BCC32C0-41F3-4EEE-93F7-B28F9C687E1D}" dt="2023-08-09T09:43:59.473" v="385"/>
          <ac:spMkLst>
            <pc:docMk/>
            <pc:sldMk cId="188845726" sldId="356"/>
            <ac:spMk id="23" creationId="{FBA1EAE1-512C-5714-00F1-58EAD9B7C003}"/>
          </ac:spMkLst>
        </pc:spChg>
        <pc:spChg chg="add del mod">
          <ac:chgData name="Ana Giménez" userId="2e17e03a-5c1b-4be2-a547-7ba1a4550912" providerId="ADAL" clId="{6BCC32C0-41F3-4EEE-93F7-B28F9C687E1D}" dt="2023-08-09T09:49:34.895" v="619"/>
          <ac:spMkLst>
            <pc:docMk/>
            <pc:sldMk cId="188845726" sldId="356"/>
            <ac:spMk id="28" creationId="{971CA2D9-2F05-0CC4-3CDD-129668957712}"/>
          </ac:spMkLst>
        </pc:spChg>
        <pc:spChg chg="add del mod">
          <ac:chgData name="Ana Giménez" userId="2e17e03a-5c1b-4be2-a547-7ba1a4550912" providerId="ADAL" clId="{6BCC32C0-41F3-4EEE-93F7-B28F9C687E1D}" dt="2023-08-09T09:50:51.188" v="629" actId="478"/>
          <ac:spMkLst>
            <pc:docMk/>
            <pc:sldMk cId="188845726" sldId="356"/>
            <ac:spMk id="29" creationId="{F0DB11D7-EED1-7973-D030-2CCAE91E4B4F}"/>
          </ac:spMkLst>
        </pc:spChg>
        <pc:spChg chg="add del mod">
          <ac:chgData name="Ana Giménez" userId="2e17e03a-5c1b-4be2-a547-7ba1a4550912" providerId="ADAL" clId="{6BCC32C0-41F3-4EEE-93F7-B28F9C687E1D}" dt="2023-08-09T09:52:07.744" v="631"/>
          <ac:spMkLst>
            <pc:docMk/>
            <pc:sldMk cId="188845726" sldId="356"/>
            <ac:spMk id="32" creationId="{10D14907-A13F-B805-C30A-BD7E57DB8BCC}"/>
          </ac:spMkLst>
        </pc:spChg>
        <pc:picChg chg="add del mod">
          <ac:chgData name="Ana Giménez" userId="2e17e03a-5c1b-4be2-a547-7ba1a4550912" providerId="ADAL" clId="{6BCC32C0-41F3-4EEE-93F7-B28F9C687E1D}" dt="2023-08-09T09:46:07.235" v="610" actId="478"/>
          <ac:picMkLst>
            <pc:docMk/>
            <pc:sldMk cId="188845726" sldId="356"/>
            <ac:picMk id="2" creationId="{AEC5DAF6-8EA0-63CB-1395-400687A7654A}"/>
          </ac:picMkLst>
        </pc:picChg>
        <pc:picChg chg="del">
          <ac:chgData name="Ana Giménez" userId="2e17e03a-5c1b-4be2-a547-7ba1a4550912" providerId="ADAL" clId="{6BCC32C0-41F3-4EEE-93F7-B28F9C687E1D}" dt="2023-08-09T09:42:00.179" v="382" actId="478"/>
          <ac:picMkLst>
            <pc:docMk/>
            <pc:sldMk cId="188845726" sldId="356"/>
            <ac:picMk id="19" creationId="{EF9CA003-7E17-ED41-92AE-D8D98C0825A7}"/>
          </ac:picMkLst>
        </pc:picChg>
        <pc:picChg chg="add mod">
          <ac:chgData name="Ana Giménez" userId="2e17e03a-5c1b-4be2-a547-7ba1a4550912" providerId="ADAL" clId="{6BCC32C0-41F3-4EEE-93F7-B28F9C687E1D}" dt="2023-08-09T09:42:48.474" v="383"/>
          <ac:picMkLst>
            <pc:docMk/>
            <pc:sldMk cId="188845726" sldId="356"/>
            <ac:picMk id="20" creationId="{17A98FDE-392A-8446-851B-0A20B22B37C3}"/>
          </ac:picMkLst>
        </pc:picChg>
        <pc:picChg chg="del">
          <ac:chgData name="Ana Giménez" userId="2e17e03a-5c1b-4be2-a547-7ba1a4550912" providerId="ADAL" clId="{6BCC32C0-41F3-4EEE-93F7-B28F9C687E1D}" dt="2023-08-09T09:52:02.534" v="630" actId="478"/>
          <ac:picMkLst>
            <pc:docMk/>
            <pc:sldMk cId="188845726" sldId="356"/>
            <ac:picMk id="21" creationId="{17C96991-59CF-8142-BA51-B8B56EE23D65}"/>
          </ac:picMkLst>
        </pc:picChg>
        <pc:picChg chg="add mod">
          <ac:chgData name="Ana Giménez" userId="2e17e03a-5c1b-4be2-a547-7ba1a4550912" providerId="ADAL" clId="{6BCC32C0-41F3-4EEE-93F7-B28F9C687E1D}" dt="2023-08-09T09:43:59.473" v="385"/>
          <ac:picMkLst>
            <pc:docMk/>
            <pc:sldMk cId="188845726" sldId="356"/>
            <ac:picMk id="24" creationId="{92B82CFE-233E-F938-E472-B4F633F83BF7}"/>
          </ac:picMkLst>
        </pc:picChg>
        <pc:picChg chg="add del mod">
          <ac:chgData name="Ana Giménez" userId="2e17e03a-5c1b-4be2-a547-7ba1a4550912" providerId="ADAL" clId="{6BCC32C0-41F3-4EEE-93F7-B28F9C687E1D}" dt="2023-08-09T09:47:24.061" v="616"/>
          <ac:picMkLst>
            <pc:docMk/>
            <pc:sldMk cId="188845726" sldId="356"/>
            <ac:picMk id="25" creationId="{902AC2AB-2BF7-DDB7-4ADD-9520BC8C5E49}"/>
          </ac:picMkLst>
        </pc:picChg>
        <pc:picChg chg="add del mod">
          <ac:chgData name="Ana Giménez" userId="2e17e03a-5c1b-4be2-a547-7ba1a4550912" providerId="ADAL" clId="{6BCC32C0-41F3-4EEE-93F7-B28F9C687E1D}" dt="2023-08-09T09:47:41.341" v="618" actId="478"/>
          <ac:picMkLst>
            <pc:docMk/>
            <pc:sldMk cId="188845726" sldId="356"/>
            <ac:picMk id="26" creationId="{D66C01B6-F485-11D6-6A98-3FA47FC97378}"/>
          </ac:picMkLst>
        </pc:picChg>
        <pc:picChg chg="add mod">
          <ac:chgData name="Ana Giménez" userId="2e17e03a-5c1b-4be2-a547-7ba1a4550912" providerId="ADAL" clId="{6BCC32C0-41F3-4EEE-93F7-B28F9C687E1D}" dt="2023-08-09T09:50:46.115" v="628" actId="1076"/>
          <ac:picMkLst>
            <pc:docMk/>
            <pc:sldMk cId="188845726" sldId="356"/>
            <ac:picMk id="30" creationId="{7287D5CB-C5F2-1F01-710B-4A347D612FDE}"/>
          </ac:picMkLst>
        </pc:picChg>
        <pc:picChg chg="add mod">
          <ac:chgData name="Ana Giménez" userId="2e17e03a-5c1b-4be2-a547-7ba1a4550912" providerId="ADAL" clId="{6BCC32C0-41F3-4EEE-93F7-B28F9C687E1D}" dt="2023-08-09T09:52:07.744" v="631"/>
          <ac:picMkLst>
            <pc:docMk/>
            <pc:sldMk cId="188845726" sldId="356"/>
            <ac:picMk id="33" creationId="{17D02BF6-C577-9A84-F10A-563D291A7E2B}"/>
          </ac:picMkLst>
        </pc:picChg>
        <pc:picChg chg="del">
          <ac:chgData name="Ana Giménez" userId="2e17e03a-5c1b-4be2-a547-7ba1a4550912" providerId="ADAL" clId="{6BCC32C0-41F3-4EEE-93F7-B28F9C687E1D}" dt="2023-08-09T09:41:34.349" v="377" actId="478"/>
          <ac:picMkLst>
            <pc:docMk/>
            <pc:sldMk cId="188845726" sldId="356"/>
            <ac:picMk id="37" creationId="{A6DA57CA-945B-4A0F-8110-3C4D57993698}"/>
          </ac:picMkLst>
        </pc:picChg>
        <pc:picChg chg="del">
          <ac:chgData name="Ana Giménez" userId="2e17e03a-5c1b-4be2-a547-7ba1a4550912" providerId="ADAL" clId="{6BCC32C0-41F3-4EEE-93F7-B28F9C687E1D}" dt="2023-08-09T09:43:47.700" v="384" actId="478"/>
          <ac:picMkLst>
            <pc:docMk/>
            <pc:sldMk cId="188845726" sldId="356"/>
            <ac:picMk id="41" creationId="{74EB486D-4A8D-4B29-8FD0-B96906E3E283}"/>
          </ac:picMkLst>
        </pc:picChg>
        <pc:picChg chg="add del">
          <ac:chgData name="Ana Giménez" userId="2e17e03a-5c1b-4be2-a547-7ba1a4550912" providerId="ADAL" clId="{6BCC32C0-41F3-4EEE-93F7-B28F9C687E1D}" dt="2023-08-09T09:47:21.021" v="614"/>
          <ac:picMkLst>
            <pc:docMk/>
            <pc:sldMk cId="188845726" sldId="356"/>
            <ac:picMk id="1026" creationId="{8BC2123E-DF18-752E-5A5F-87CC2154E073}"/>
          </ac:picMkLst>
        </pc:picChg>
        <pc:picChg chg="add del mod">
          <ac:chgData name="Ana Giménez" userId="2e17e03a-5c1b-4be2-a547-7ba1a4550912" providerId="ADAL" clId="{6BCC32C0-41F3-4EEE-93F7-B28F9C687E1D}" dt="2023-08-09T09:50:32.231" v="626" actId="478"/>
          <ac:picMkLst>
            <pc:docMk/>
            <pc:sldMk cId="188845726" sldId="356"/>
            <ac:picMk id="1028" creationId="{1CB3D389-372E-9FD4-45C8-47470D2547DF}"/>
          </ac:picMkLst>
        </pc:picChg>
      </pc:sldChg>
      <pc:sldChg chg="del">
        <pc:chgData name="Ana Giménez" userId="2e17e03a-5c1b-4be2-a547-7ba1a4550912" providerId="ADAL" clId="{6BCC32C0-41F3-4EEE-93F7-B28F9C687E1D}" dt="2023-08-09T11:51:11.400" v="2351" actId="2696"/>
        <pc:sldMkLst>
          <pc:docMk/>
          <pc:sldMk cId="2509101887" sldId="357"/>
        </pc:sldMkLst>
      </pc:sldChg>
      <pc:sldChg chg="modSp mod modAnim">
        <pc:chgData name="Ana Giménez" userId="2e17e03a-5c1b-4be2-a547-7ba1a4550912" providerId="ADAL" clId="{6BCC32C0-41F3-4EEE-93F7-B28F9C687E1D}" dt="2023-08-09T10:31:44.374" v="1130" actId="14100"/>
        <pc:sldMkLst>
          <pc:docMk/>
          <pc:sldMk cId="391246093" sldId="361"/>
        </pc:sldMkLst>
        <pc:spChg chg="mod">
          <ac:chgData name="Ana Giménez" userId="2e17e03a-5c1b-4be2-a547-7ba1a4550912" providerId="ADAL" clId="{6BCC32C0-41F3-4EEE-93F7-B28F9C687E1D}" dt="2023-08-09T10:31:44.374" v="1130" actId="14100"/>
          <ac:spMkLst>
            <pc:docMk/>
            <pc:sldMk cId="391246093" sldId="361"/>
            <ac:spMk id="3" creationId="{1353F689-2E51-BF4F-AE47-7CEB7CC4C52A}"/>
          </ac:spMkLst>
        </pc:spChg>
        <pc:spChg chg="mod">
          <ac:chgData name="Ana Giménez" userId="2e17e03a-5c1b-4be2-a547-7ba1a4550912" providerId="ADAL" clId="{6BCC32C0-41F3-4EEE-93F7-B28F9C687E1D}" dt="2023-08-09T09:31:09.739" v="281" actId="6549"/>
          <ac:spMkLst>
            <pc:docMk/>
            <pc:sldMk cId="391246093" sldId="361"/>
            <ac:spMk id="4" creationId="{A17F80A9-6337-524E-AC61-32C5AFEE8E6D}"/>
          </ac:spMkLst>
        </pc:spChg>
        <pc:picChg chg="mod">
          <ac:chgData name="Ana Giménez" userId="2e17e03a-5c1b-4be2-a547-7ba1a4550912" providerId="ADAL" clId="{6BCC32C0-41F3-4EEE-93F7-B28F9C687E1D}" dt="2023-08-09T09:27:31.406" v="259" actId="14100"/>
          <ac:picMkLst>
            <pc:docMk/>
            <pc:sldMk cId="391246093" sldId="361"/>
            <ac:picMk id="53" creationId="{CAC9EF15-08A3-406D-9236-76A5454D5F8A}"/>
          </ac:picMkLst>
        </pc:picChg>
      </pc:sldChg>
      <pc:sldChg chg="modSp del mod">
        <pc:chgData name="Ana Giménez" userId="2e17e03a-5c1b-4be2-a547-7ba1a4550912" providerId="ADAL" clId="{6BCC32C0-41F3-4EEE-93F7-B28F9C687E1D}" dt="2023-08-09T11:33:37.562" v="2073" actId="2696"/>
        <pc:sldMkLst>
          <pc:docMk/>
          <pc:sldMk cId="767675903" sldId="362"/>
        </pc:sldMkLst>
        <pc:spChg chg="mod">
          <ac:chgData name="Ana Giménez" userId="2e17e03a-5c1b-4be2-a547-7ba1a4550912" providerId="ADAL" clId="{6BCC32C0-41F3-4EEE-93F7-B28F9C687E1D}" dt="2023-08-09T11:26:24.507" v="2016" actId="14100"/>
          <ac:spMkLst>
            <pc:docMk/>
            <pc:sldMk cId="767675903" sldId="362"/>
            <ac:spMk id="2" creationId="{68F0FA04-6227-9040-92A6-9514A59B8E7B}"/>
          </ac:spMkLst>
        </pc:spChg>
        <pc:spChg chg="mod">
          <ac:chgData name="Ana Giménez" userId="2e17e03a-5c1b-4be2-a547-7ba1a4550912" providerId="ADAL" clId="{6BCC32C0-41F3-4EEE-93F7-B28F9C687E1D}" dt="2023-08-09T11:27:14.286" v="2024" actId="27636"/>
          <ac:spMkLst>
            <pc:docMk/>
            <pc:sldMk cId="767675903" sldId="362"/>
            <ac:spMk id="5" creationId="{0B4B9306-DDC0-AD4F-A9C2-739C6AEB0172}"/>
          </ac:spMkLst>
        </pc:spChg>
        <pc:spChg chg="mod">
          <ac:chgData name="Ana Giménez" userId="2e17e03a-5c1b-4be2-a547-7ba1a4550912" providerId="ADAL" clId="{6BCC32C0-41F3-4EEE-93F7-B28F9C687E1D}" dt="2023-08-09T11:28:10.153" v="2032" actId="27636"/>
          <ac:spMkLst>
            <pc:docMk/>
            <pc:sldMk cId="767675903" sldId="362"/>
            <ac:spMk id="6" creationId="{B7D8EEE0-6E1C-9F47-936F-25FCC2FC368C}"/>
          </ac:spMkLst>
        </pc:spChg>
      </pc:sldChg>
      <pc:sldChg chg="del">
        <pc:chgData name="Ana Giménez" userId="2e17e03a-5c1b-4be2-a547-7ba1a4550912" providerId="ADAL" clId="{6BCC32C0-41F3-4EEE-93F7-B28F9C687E1D}" dt="2023-08-09T11:50:32.225" v="2348" actId="2696"/>
        <pc:sldMkLst>
          <pc:docMk/>
          <pc:sldMk cId="495483412" sldId="363"/>
        </pc:sldMkLst>
      </pc:sldChg>
      <pc:sldChg chg="addSp del mod">
        <pc:chgData name="Ana Giménez" userId="2e17e03a-5c1b-4be2-a547-7ba1a4550912" providerId="ADAL" clId="{6BCC32C0-41F3-4EEE-93F7-B28F9C687E1D}" dt="2023-08-09T11:51:06.766" v="2350" actId="2696"/>
        <pc:sldMkLst>
          <pc:docMk/>
          <pc:sldMk cId="643842168" sldId="364"/>
        </pc:sldMkLst>
        <pc:spChg chg="add">
          <ac:chgData name="Ana Giménez" userId="2e17e03a-5c1b-4be2-a547-7ba1a4550912" providerId="ADAL" clId="{6BCC32C0-41F3-4EEE-93F7-B28F9C687E1D}" dt="2023-08-09T11:50:38.822" v="2349" actId="22"/>
          <ac:spMkLst>
            <pc:docMk/>
            <pc:sldMk cId="643842168" sldId="364"/>
            <ac:spMk id="7" creationId="{85633D8F-1EDF-C8E0-60A2-877CFC57E144}"/>
          </ac:spMkLst>
        </pc:spChg>
      </pc:sldChg>
      <pc:sldChg chg="modSp add mod ord">
        <pc:chgData name="Ana Giménez" userId="2e17e03a-5c1b-4be2-a547-7ba1a4550912" providerId="ADAL" clId="{6BCC32C0-41F3-4EEE-93F7-B28F9C687E1D}" dt="2023-08-09T11:53:08.807" v="2591" actId="20577"/>
        <pc:sldMkLst>
          <pc:docMk/>
          <pc:sldMk cId="1083401069" sldId="365"/>
        </pc:sldMkLst>
        <pc:spChg chg="mod">
          <ac:chgData name="Ana Giménez" userId="2e17e03a-5c1b-4be2-a547-7ba1a4550912" providerId="ADAL" clId="{6BCC32C0-41F3-4EEE-93F7-B28F9C687E1D}" dt="2023-08-09T11:53:08.807" v="2591" actId="20577"/>
          <ac:spMkLst>
            <pc:docMk/>
            <pc:sldMk cId="1083401069" sldId="365"/>
            <ac:spMk id="2" creationId="{737728DC-195E-4A4E-AEBA-5E0D1DB03B76}"/>
          </ac:spMkLst>
        </pc:spChg>
      </pc:sldChg>
      <pc:sldChg chg="modSp add mod modAnim">
        <pc:chgData name="Ana Giménez" userId="2e17e03a-5c1b-4be2-a547-7ba1a4550912" providerId="ADAL" clId="{6BCC32C0-41F3-4EEE-93F7-B28F9C687E1D}" dt="2023-08-09T10:32:52" v="1142" actId="6549"/>
        <pc:sldMkLst>
          <pc:docMk/>
          <pc:sldMk cId="835030947" sldId="366"/>
        </pc:sldMkLst>
        <pc:spChg chg="mod">
          <ac:chgData name="Ana Giménez" userId="2e17e03a-5c1b-4be2-a547-7ba1a4550912" providerId="ADAL" clId="{6BCC32C0-41F3-4EEE-93F7-B28F9C687E1D}" dt="2023-08-09T10:31:56.198" v="1133" actId="14100"/>
          <ac:spMkLst>
            <pc:docMk/>
            <pc:sldMk cId="835030947" sldId="366"/>
            <ac:spMk id="3" creationId="{1353F689-2E51-BF4F-AE47-7CEB7CC4C52A}"/>
          </ac:spMkLst>
        </pc:spChg>
        <pc:spChg chg="mod">
          <ac:chgData name="Ana Giménez" userId="2e17e03a-5c1b-4be2-a547-7ba1a4550912" providerId="ADAL" clId="{6BCC32C0-41F3-4EEE-93F7-B28F9C687E1D}" dt="2023-08-09T09:31:35.125" v="283" actId="6549"/>
          <ac:spMkLst>
            <pc:docMk/>
            <pc:sldMk cId="835030947" sldId="366"/>
            <ac:spMk id="4" creationId="{A17F80A9-6337-524E-AC61-32C5AFEE8E6D}"/>
          </ac:spMkLst>
        </pc:spChg>
        <pc:spChg chg="mod">
          <ac:chgData name="Ana Giménez" userId="2e17e03a-5c1b-4be2-a547-7ba1a4550912" providerId="ADAL" clId="{6BCC32C0-41F3-4EEE-93F7-B28F9C687E1D}" dt="2023-08-09T10:32:44.265" v="1140" actId="6549"/>
          <ac:spMkLst>
            <pc:docMk/>
            <pc:sldMk cId="835030947" sldId="366"/>
            <ac:spMk id="5" creationId="{2E803E71-3088-0347-9BCC-16ADB551CCC8}"/>
          </ac:spMkLst>
        </pc:spChg>
        <pc:spChg chg="mod">
          <ac:chgData name="Ana Giménez" userId="2e17e03a-5c1b-4be2-a547-7ba1a4550912" providerId="ADAL" clId="{6BCC32C0-41F3-4EEE-93F7-B28F9C687E1D}" dt="2023-08-09T10:32:48.561" v="1141" actId="6549"/>
          <ac:spMkLst>
            <pc:docMk/>
            <pc:sldMk cId="835030947" sldId="366"/>
            <ac:spMk id="6" creationId="{66F3960A-D260-8445-A153-0B674474CEBD}"/>
          </ac:spMkLst>
        </pc:spChg>
        <pc:spChg chg="mod">
          <ac:chgData name="Ana Giménez" userId="2e17e03a-5c1b-4be2-a547-7ba1a4550912" providerId="ADAL" clId="{6BCC32C0-41F3-4EEE-93F7-B28F9C687E1D}" dt="2023-08-09T10:32:52" v="1142" actId="6549"/>
          <ac:spMkLst>
            <pc:docMk/>
            <pc:sldMk cId="835030947" sldId="366"/>
            <ac:spMk id="7" creationId="{F37669F0-EA6D-6B46-AF0E-A9C2D1F223DB}"/>
          </ac:spMkLst>
        </pc:spChg>
      </pc:sldChg>
      <pc:sldChg chg="modSp add mod ord modAnim">
        <pc:chgData name="Ana Giménez" userId="2e17e03a-5c1b-4be2-a547-7ba1a4550912" providerId="ADAL" clId="{6BCC32C0-41F3-4EEE-93F7-B28F9C687E1D}" dt="2023-08-09T10:44:05.799" v="1435" actId="14100"/>
        <pc:sldMkLst>
          <pc:docMk/>
          <pc:sldMk cId="1715352004" sldId="367"/>
        </pc:sldMkLst>
        <pc:spChg chg="mod">
          <ac:chgData name="Ana Giménez" userId="2e17e03a-5c1b-4be2-a547-7ba1a4550912" providerId="ADAL" clId="{6BCC32C0-41F3-4EEE-93F7-B28F9C687E1D}" dt="2023-08-09T10:30:04.510" v="1126" actId="20577"/>
          <ac:spMkLst>
            <pc:docMk/>
            <pc:sldMk cId="1715352004" sldId="367"/>
            <ac:spMk id="3" creationId="{1353F689-2E51-BF4F-AE47-7CEB7CC4C52A}"/>
          </ac:spMkLst>
        </pc:spChg>
        <pc:spChg chg="mod">
          <ac:chgData name="Ana Giménez" userId="2e17e03a-5c1b-4be2-a547-7ba1a4550912" providerId="ADAL" clId="{6BCC32C0-41F3-4EEE-93F7-B28F9C687E1D}" dt="2023-08-09T10:44:05.799" v="1435" actId="14100"/>
          <ac:spMkLst>
            <pc:docMk/>
            <pc:sldMk cId="1715352004" sldId="367"/>
            <ac:spMk id="4" creationId="{A17F80A9-6337-524E-AC61-32C5AFEE8E6D}"/>
          </ac:spMkLst>
        </pc:spChg>
        <pc:spChg chg="mod">
          <ac:chgData name="Ana Giménez" userId="2e17e03a-5c1b-4be2-a547-7ba1a4550912" providerId="ADAL" clId="{6BCC32C0-41F3-4EEE-93F7-B28F9C687E1D}" dt="2023-08-09T10:32:26.585" v="1137" actId="6549"/>
          <ac:spMkLst>
            <pc:docMk/>
            <pc:sldMk cId="1715352004" sldId="367"/>
            <ac:spMk id="5" creationId="{2E803E71-3088-0347-9BCC-16ADB551CCC8}"/>
          </ac:spMkLst>
        </pc:spChg>
        <pc:spChg chg="mod">
          <ac:chgData name="Ana Giménez" userId="2e17e03a-5c1b-4be2-a547-7ba1a4550912" providerId="ADAL" clId="{6BCC32C0-41F3-4EEE-93F7-B28F9C687E1D}" dt="2023-08-09T10:32:31.302" v="1138" actId="6549"/>
          <ac:spMkLst>
            <pc:docMk/>
            <pc:sldMk cId="1715352004" sldId="367"/>
            <ac:spMk id="6" creationId="{66F3960A-D260-8445-A153-0B674474CEBD}"/>
          </ac:spMkLst>
        </pc:spChg>
        <pc:spChg chg="mod">
          <ac:chgData name="Ana Giménez" userId="2e17e03a-5c1b-4be2-a547-7ba1a4550912" providerId="ADAL" clId="{6BCC32C0-41F3-4EEE-93F7-B28F9C687E1D}" dt="2023-08-09T10:32:37.841" v="1139" actId="6549"/>
          <ac:spMkLst>
            <pc:docMk/>
            <pc:sldMk cId="1715352004" sldId="367"/>
            <ac:spMk id="7" creationId="{F37669F0-EA6D-6B46-AF0E-A9C2D1F223DB}"/>
          </ac:spMkLst>
        </pc:spChg>
      </pc:sldChg>
      <pc:sldChg chg="addSp delSp modSp add mod modAnim">
        <pc:chgData name="Ana Giménez" userId="2e17e03a-5c1b-4be2-a547-7ba1a4550912" providerId="ADAL" clId="{6BCC32C0-41F3-4EEE-93F7-B28F9C687E1D}" dt="2023-08-09T10:18:07.726" v="1068"/>
        <pc:sldMkLst>
          <pc:docMk/>
          <pc:sldMk cId="2847839068" sldId="368"/>
        </pc:sldMkLst>
        <pc:spChg chg="mod">
          <ac:chgData name="Ana Giménez" userId="2e17e03a-5c1b-4be2-a547-7ba1a4550912" providerId="ADAL" clId="{6BCC32C0-41F3-4EEE-93F7-B28F9C687E1D}" dt="2023-08-09T09:58:12.550" v="766" actId="20577"/>
          <ac:spMkLst>
            <pc:docMk/>
            <pc:sldMk cId="2847839068" sldId="368"/>
            <ac:spMk id="5" creationId="{9642AB8A-80CA-C941-A861-E9F7C174A121}"/>
          </ac:spMkLst>
        </pc:spChg>
        <pc:spChg chg="mod">
          <ac:chgData name="Ana Giménez" userId="2e17e03a-5c1b-4be2-a547-7ba1a4550912" providerId="ADAL" clId="{6BCC32C0-41F3-4EEE-93F7-B28F9C687E1D}" dt="2023-08-09T09:57:48.151" v="699" actId="20577"/>
          <ac:spMkLst>
            <pc:docMk/>
            <pc:sldMk cId="2847839068" sldId="368"/>
            <ac:spMk id="6" creationId="{EA1E2644-1BD8-DB4D-B01F-F617AABF793F}"/>
          </ac:spMkLst>
        </pc:spChg>
        <pc:spChg chg="mod">
          <ac:chgData name="Ana Giménez" userId="2e17e03a-5c1b-4be2-a547-7ba1a4550912" providerId="ADAL" clId="{6BCC32C0-41F3-4EEE-93F7-B28F9C687E1D}" dt="2023-08-09T09:59:57.951" v="846" actId="20577"/>
          <ac:spMkLst>
            <pc:docMk/>
            <pc:sldMk cId="2847839068" sldId="368"/>
            <ac:spMk id="7" creationId="{3590C1A1-4321-EC41-8248-D3B566DD51BD}"/>
          </ac:spMkLst>
        </pc:spChg>
        <pc:spChg chg="mod">
          <ac:chgData name="Ana Giménez" userId="2e17e03a-5c1b-4be2-a547-7ba1a4550912" providerId="ADAL" clId="{6BCC32C0-41F3-4EEE-93F7-B28F9C687E1D}" dt="2023-08-09T09:59:32.935" v="778" actId="20577"/>
          <ac:spMkLst>
            <pc:docMk/>
            <pc:sldMk cId="2847839068" sldId="368"/>
            <ac:spMk id="8" creationId="{AF43A531-88E8-744E-9BB5-FD05029B1D21}"/>
          </ac:spMkLst>
        </pc:spChg>
        <pc:spChg chg="mod">
          <ac:chgData name="Ana Giménez" userId="2e17e03a-5c1b-4be2-a547-7ba1a4550912" providerId="ADAL" clId="{6BCC32C0-41F3-4EEE-93F7-B28F9C687E1D}" dt="2023-08-09T10:02:48.359" v="912" actId="20577"/>
          <ac:spMkLst>
            <pc:docMk/>
            <pc:sldMk cId="2847839068" sldId="368"/>
            <ac:spMk id="9" creationId="{2581095F-0795-744B-A3E7-94DFB3CBF331}"/>
          </ac:spMkLst>
        </pc:spChg>
        <pc:spChg chg="mod">
          <ac:chgData name="Ana Giménez" userId="2e17e03a-5c1b-4be2-a547-7ba1a4550912" providerId="ADAL" clId="{6BCC32C0-41F3-4EEE-93F7-B28F9C687E1D}" dt="2023-08-09T10:02:17.383" v="863" actId="20577"/>
          <ac:spMkLst>
            <pc:docMk/>
            <pc:sldMk cId="2847839068" sldId="368"/>
            <ac:spMk id="10" creationId="{1DF7B21D-37D3-8344-AC78-C169C79D3D2A}"/>
          </ac:spMkLst>
        </pc:spChg>
        <pc:spChg chg="mod">
          <ac:chgData name="Ana Giménez" userId="2e17e03a-5c1b-4be2-a547-7ba1a4550912" providerId="ADAL" clId="{6BCC32C0-41F3-4EEE-93F7-B28F9C687E1D}" dt="2023-08-09T10:15:17.944" v="1037" actId="313"/>
          <ac:spMkLst>
            <pc:docMk/>
            <pc:sldMk cId="2847839068" sldId="368"/>
            <ac:spMk id="11" creationId="{69B26C61-D5D7-CC42-848C-158367DB8216}"/>
          </ac:spMkLst>
        </pc:spChg>
        <pc:spChg chg="mod">
          <ac:chgData name="Ana Giménez" userId="2e17e03a-5c1b-4be2-a547-7ba1a4550912" providerId="ADAL" clId="{6BCC32C0-41F3-4EEE-93F7-B28F9C687E1D}" dt="2023-08-09T10:14:32.778" v="935" actId="20577"/>
          <ac:spMkLst>
            <pc:docMk/>
            <pc:sldMk cId="2847839068" sldId="368"/>
            <ac:spMk id="12" creationId="{70695B8F-A3CD-4845-8150-758480179C28}"/>
          </ac:spMkLst>
        </pc:spChg>
        <pc:spChg chg="add del mod">
          <ac:chgData name="Ana Giménez" userId="2e17e03a-5c1b-4be2-a547-7ba1a4550912" providerId="ADAL" clId="{6BCC32C0-41F3-4EEE-93F7-B28F9C687E1D}" dt="2023-08-09T09:59:07.528" v="768"/>
          <ac:spMkLst>
            <pc:docMk/>
            <pc:sldMk cId="2847839068" sldId="368"/>
            <ac:spMk id="13" creationId="{0030E12E-8A5F-A1BE-9C76-592131B14754}"/>
          </ac:spMkLst>
        </pc:spChg>
        <pc:spChg chg="add del mod">
          <ac:chgData name="Ana Giménez" userId="2e17e03a-5c1b-4be2-a547-7ba1a4550912" providerId="ADAL" clId="{6BCC32C0-41F3-4EEE-93F7-B28F9C687E1D}" dt="2023-08-09T09:59:23.055" v="772" actId="478"/>
          <ac:spMkLst>
            <pc:docMk/>
            <pc:sldMk cId="2847839068" sldId="368"/>
            <ac:spMk id="19" creationId="{5DABAE49-20EB-5A43-2B59-62858134405C}"/>
          </ac:spMkLst>
        </pc:spChg>
        <pc:spChg chg="add del mod">
          <ac:chgData name="Ana Giménez" userId="2e17e03a-5c1b-4be2-a547-7ba1a4550912" providerId="ADAL" clId="{6BCC32C0-41F3-4EEE-93F7-B28F9C687E1D}" dt="2023-08-09T10:01:22.131" v="848"/>
          <ac:spMkLst>
            <pc:docMk/>
            <pc:sldMk cId="2847839068" sldId="368"/>
            <ac:spMk id="23" creationId="{F00CB420-11D6-C505-52E5-9A60C3678616}"/>
          </ac:spMkLst>
        </pc:spChg>
        <pc:spChg chg="add del mod">
          <ac:chgData name="Ana Giménez" userId="2e17e03a-5c1b-4be2-a547-7ba1a4550912" providerId="ADAL" clId="{6BCC32C0-41F3-4EEE-93F7-B28F9C687E1D}" dt="2023-08-09T10:02:04.039" v="856" actId="478"/>
          <ac:spMkLst>
            <pc:docMk/>
            <pc:sldMk cId="2847839068" sldId="368"/>
            <ac:spMk id="27" creationId="{61881623-4566-BC68-4DDD-176B267F0E9A}"/>
          </ac:spMkLst>
        </pc:spChg>
        <pc:spChg chg="add del mod">
          <ac:chgData name="Ana Giménez" userId="2e17e03a-5c1b-4be2-a547-7ba1a4550912" providerId="ADAL" clId="{6BCC32C0-41F3-4EEE-93F7-B28F9C687E1D}" dt="2023-08-09T10:13:39.751" v="914"/>
          <ac:spMkLst>
            <pc:docMk/>
            <pc:sldMk cId="2847839068" sldId="368"/>
            <ac:spMk id="31" creationId="{1E8EBDCB-1FC4-D9A1-45F6-E995475DAF27}"/>
          </ac:spMkLst>
        </pc:spChg>
        <pc:spChg chg="add del mod">
          <ac:chgData name="Ana Giménez" userId="2e17e03a-5c1b-4be2-a547-7ba1a4550912" providerId="ADAL" clId="{6BCC32C0-41F3-4EEE-93F7-B28F9C687E1D}" dt="2023-08-09T10:14:07.506" v="919" actId="478"/>
          <ac:spMkLst>
            <pc:docMk/>
            <pc:sldMk cId="2847839068" sldId="368"/>
            <ac:spMk id="36" creationId="{8E5BA8EC-C218-2A25-992A-FD069CC69DE0}"/>
          </ac:spMkLst>
        </pc:spChg>
        <pc:picChg chg="add mod">
          <ac:chgData name="Ana Giménez" userId="2e17e03a-5c1b-4be2-a547-7ba1a4550912" providerId="ADAL" clId="{6BCC32C0-41F3-4EEE-93F7-B28F9C687E1D}" dt="2023-08-09T09:57:36.677" v="687" actId="14100"/>
          <ac:picMkLst>
            <pc:docMk/>
            <pc:sldMk cId="2847839068" sldId="368"/>
            <ac:picMk id="2" creationId="{A23EC74D-26B2-41C2-89EA-0DD9144EA123}"/>
          </ac:picMkLst>
        </pc:picChg>
        <pc:picChg chg="add del mod">
          <ac:chgData name="Ana Giménez" userId="2e17e03a-5c1b-4be2-a547-7ba1a4550912" providerId="ADAL" clId="{6BCC32C0-41F3-4EEE-93F7-B28F9C687E1D}" dt="2023-08-09T09:59:10.882" v="769" actId="478"/>
          <ac:picMkLst>
            <pc:docMk/>
            <pc:sldMk cId="2847839068" sldId="368"/>
            <ac:picMk id="14" creationId="{B21D5667-73D0-6740-7000-22A33F979AE8}"/>
          </ac:picMkLst>
        </pc:picChg>
        <pc:picChg chg="del">
          <ac:chgData name="Ana Giménez" userId="2e17e03a-5c1b-4be2-a547-7ba1a4550912" providerId="ADAL" clId="{6BCC32C0-41F3-4EEE-93F7-B28F9C687E1D}" dt="2023-08-09T09:59:02.353" v="767" actId="478"/>
          <ac:picMkLst>
            <pc:docMk/>
            <pc:sldMk cId="2847839068" sldId="368"/>
            <ac:picMk id="20" creationId="{17A98FDE-392A-8446-851B-0A20B22B37C3}"/>
          </ac:picMkLst>
        </pc:picChg>
        <pc:picChg chg="add mod">
          <ac:chgData name="Ana Giménez" userId="2e17e03a-5c1b-4be2-a547-7ba1a4550912" providerId="ADAL" clId="{6BCC32C0-41F3-4EEE-93F7-B28F9C687E1D}" dt="2023-08-09T10:01:51.974" v="853" actId="1076"/>
          <ac:picMkLst>
            <pc:docMk/>
            <pc:sldMk cId="2847839068" sldId="368"/>
            <ac:picMk id="21" creationId="{C14EF846-58BA-68BC-2DFA-4AA0E6AC1DB3}"/>
          </ac:picMkLst>
        </pc:picChg>
        <pc:picChg chg="del">
          <ac:chgData name="Ana Giménez" userId="2e17e03a-5c1b-4be2-a547-7ba1a4550912" providerId="ADAL" clId="{6BCC32C0-41F3-4EEE-93F7-B28F9C687E1D}" dt="2023-08-09T10:01:15.512" v="847" actId="478"/>
          <ac:picMkLst>
            <pc:docMk/>
            <pc:sldMk cId="2847839068" sldId="368"/>
            <ac:picMk id="24" creationId="{92B82CFE-233E-F938-E472-B4F633F83BF7}"/>
          </ac:picMkLst>
        </pc:picChg>
        <pc:picChg chg="add del mod">
          <ac:chgData name="Ana Giménez" userId="2e17e03a-5c1b-4be2-a547-7ba1a4550912" providerId="ADAL" clId="{6BCC32C0-41F3-4EEE-93F7-B28F9C687E1D}" dt="2023-08-09T10:01:26.129" v="849" actId="478"/>
          <ac:picMkLst>
            <pc:docMk/>
            <pc:sldMk cId="2847839068" sldId="368"/>
            <ac:picMk id="25" creationId="{711A1A8A-29D9-8E17-C0AB-7226A93015F1}"/>
          </ac:picMkLst>
        </pc:picChg>
        <pc:picChg chg="add mod">
          <ac:chgData name="Ana Giménez" userId="2e17e03a-5c1b-4be2-a547-7ba1a4550912" providerId="ADAL" clId="{6BCC32C0-41F3-4EEE-93F7-B28F9C687E1D}" dt="2023-08-09T10:02:02.006" v="855" actId="1076"/>
          <ac:picMkLst>
            <pc:docMk/>
            <pc:sldMk cId="2847839068" sldId="368"/>
            <ac:picMk id="28" creationId="{53A9AD5E-3564-69E2-66D6-86F8FDEB7603}"/>
          </ac:picMkLst>
        </pc:picChg>
        <pc:picChg chg="del">
          <ac:chgData name="Ana Giménez" userId="2e17e03a-5c1b-4be2-a547-7ba1a4550912" providerId="ADAL" clId="{6BCC32C0-41F3-4EEE-93F7-B28F9C687E1D}" dt="2023-08-09T09:57:13.246" v="682" actId="478"/>
          <ac:picMkLst>
            <pc:docMk/>
            <pc:sldMk cId="2847839068" sldId="368"/>
            <ac:picMk id="30" creationId="{7287D5CB-C5F2-1F01-710B-4A347D612FDE}"/>
          </ac:picMkLst>
        </pc:picChg>
        <pc:picChg chg="add del mod">
          <ac:chgData name="Ana Giménez" userId="2e17e03a-5c1b-4be2-a547-7ba1a4550912" providerId="ADAL" clId="{6BCC32C0-41F3-4EEE-93F7-B28F9C687E1D}" dt="2023-08-09T10:13:56.515" v="917" actId="478"/>
          <ac:picMkLst>
            <pc:docMk/>
            <pc:sldMk cId="2847839068" sldId="368"/>
            <ac:picMk id="32" creationId="{444DF4B9-EC39-CD3B-989B-C22CAFE12497}"/>
          </ac:picMkLst>
        </pc:picChg>
        <pc:picChg chg="del">
          <ac:chgData name="Ana Giménez" userId="2e17e03a-5c1b-4be2-a547-7ba1a4550912" providerId="ADAL" clId="{6BCC32C0-41F3-4EEE-93F7-B28F9C687E1D}" dt="2023-08-09T10:13:32.644" v="913" actId="478"/>
          <ac:picMkLst>
            <pc:docMk/>
            <pc:sldMk cId="2847839068" sldId="368"/>
            <ac:picMk id="33" creationId="{17D02BF6-C577-9A84-F10A-563D291A7E2B}"/>
          </ac:picMkLst>
        </pc:picChg>
        <pc:picChg chg="add mod">
          <ac:chgData name="Ana Giménez" userId="2e17e03a-5c1b-4be2-a547-7ba1a4550912" providerId="ADAL" clId="{6BCC32C0-41F3-4EEE-93F7-B28F9C687E1D}" dt="2023-08-09T10:14:14.922" v="920" actId="14100"/>
          <ac:picMkLst>
            <pc:docMk/>
            <pc:sldMk cId="2847839068" sldId="368"/>
            <ac:picMk id="34" creationId="{BC4F965E-648E-DCB0-C5CF-D53592DACDB3}"/>
          </ac:picMkLst>
        </pc:picChg>
      </pc:sldChg>
      <pc:sldChg chg="add">
        <pc:chgData name="Ana Giménez" userId="2e17e03a-5c1b-4be2-a547-7ba1a4550912" providerId="ADAL" clId="{6BCC32C0-41F3-4EEE-93F7-B28F9C687E1D}" dt="2023-08-09T10:38:56.008" v="1238" actId="2890"/>
        <pc:sldMkLst>
          <pc:docMk/>
          <pc:sldMk cId="2112097266" sldId="369"/>
        </pc:sldMkLst>
      </pc:sldChg>
      <pc:sldChg chg="modSp add mod">
        <pc:chgData name="Ana Giménez" userId="2e17e03a-5c1b-4be2-a547-7ba1a4550912" providerId="ADAL" clId="{6BCC32C0-41F3-4EEE-93F7-B28F9C687E1D}" dt="2023-08-09T11:07:27.204" v="1807" actId="255"/>
        <pc:sldMkLst>
          <pc:docMk/>
          <pc:sldMk cId="637185171" sldId="370"/>
        </pc:sldMkLst>
        <pc:spChg chg="mod">
          <ac:chgData name="Ana Giménez" userId="2e17e03a-5c1b-4be2-a547-7ba1a4550912" providerId="ADAL" clId="{6BCC32C0-41F3-4EEE-93F7-B28F9C687E1D}" dt="2023-08-09T11:05:13.262" v="1506" actId="20577"/>
          <ac:spMkLst>
            <pc:docMk/>
            <pc:sldMk cId="637185171" sldId="370"/>
            <ac:spMk id="3" creationId="{1353F689-2E51-BF4F-AE47-7CEB7CC4C52A}"/>
          </ac:spMkLst>
        </pc:spChg>
        <pc:spChg chg="mod">
          <ac:chgData name="Ana Giménez" userId="2e17e03a-5c1b-4be2-a547-7ba1a4550912" providerId="ADAL" clId="{6BCC32C0-41F3-4EEE-93F7-B28F9C687E1D}" dt="2023-08-09T11:07:27.204" v="1807" actId="255"/>
          <ac:spMkLst>
            <pc:docMk/>
            <pc:sldMk cId="637185171" sldId="370"/>
            <ac:spMk id="4" creationId="{A17F80A9-6337-524E-AC61-32C5AFEE8E6D}"/>
          </ac:spMkLst>
        </pc:spChg>
      </pc:sldChg>
      <pc:sldChg chg="modSp add mod">
        <pc:chgData name="Ana Giménez" userId="2e17e03a-5c1b-4be2-a547-7ba1a4550912" providerId="ADAL" clId="{6BCC32C0-41F3-4EEE-93F7-B28F9C687E1D}" dt="2023-08-09T10:46:45.137" v="1468" actId="12"/>
        <pc:sldMkLst>
          <pc:docMk/>
          <pc:sldMk cId="2055392572" sldId="371"/>
        </pc:sldMkLst>
        <pc:spChg chg="mod">
          <ac:chgData name="Ana Giménez" userId="2e17e03a-5c1b-4be2-a547-7ba1a4550912" providerId="ADAL" clId="{6BCC32C0-41F3-4EEE-93F7-B28F9C687E1D}" dt="2023-08-09T10:44:35.984" v="1464" actId="14100"/>
          <ac:spMkLst>
            <pc:docMk/>
            <pc:sldMk cId="2055392572" sldId="371"/>
            <ac:spMk id="3" creationId="{1353F689-2E51-BF4F-AE47-7CEB7CC4C52A}"/>
          </ac:spMkLst>
        </pc:spChg>
        <pc:spChg chg="mod">
          <ac:chgData name="Ana Giménez" userId="2e17e03a-5c1b-4be2-a547-7ba1a4550912" providerId="ADAL" clId="{6BCC32C0-41F3-4EEE-93F7-B28F9C687E1D}" dt="2023-08-09T10:46:45.137" v="1468" actId="12"/>
          <ac:spMkLst>
            <pc:docMk/>
            <pc:sldMk cId="2055392572" sldId="371"/>
            <ac:spMk id="4" creationId="{A17F80A9-6337-524E-AC61-32C5AFEE8E6D}"/>
          </ac:spMkLst>
        </pc:spChg>
      </pc:sldChg>
      <pc:sldChg chg="addSp delSp modSp add mod ord">
        <pc:chgData name="Ana Giménez" userId="2e17e03a-5c1b-4be2-a547-7ba1a4550912" providerId="ADAL" clId="{6BCC32C0-41F3-4EEE-93F7-B28F9C687E1D}" dt="2023-08-09T11:37:45.533" v="2106"/>
        <pc:sldMkLst>
          <pc:docMk/>
          <pc:sldMk cId="3245708973" sldId="372"/>
        </pc:sldMkLst>
        <pc:spChg chg="del mod">
          <ac:chgData name="Ana Giménez" userId="2e17e03a-5c1b-4be2-a547-7ba1a4550912" providerId="ADAL" clId="{6BCC32C0-41F3-4EEE-93F7-B28F9C687E1D}" dt="2023-08-09T11:30:06.140" v="2046" actId="478"/>
          <ac:spMkLst>
            <pc:docMk/>
            <pc:sldMk cId="3245708973" sldId="372"/>
            <ac:spMk id="3" creationId="{9CD657E5-4675-E84E-840E-4F6D4868C5A9}"/>
          </ac:spMkLst>
        </pc:spChg>
        <pc:spChg chg="del mod">
          <ac:chgData name="Ana Giménez" userId="2e17e03a-5c1b-4be2-a547-7ba1a4550912" providerId="ADAL" clId="{6BCC32C0-41F3-4EEE-93F7-B28F9C687E1D}" dt="2023-08-09T11:30:24.684" v="2053" actId="478"/>
          <ac:spMkLst>
            <pc:docMk/>
            <pc:sldMk cId="3245708973" sldId="372"/>
            <ac:spMk id="4" creationId="{6AF03CC0-7DA0-ED4F-B612-580E138D588A}"/>
          </ac:spMkLst>
        </pc:spChg>
        <pc:spChg chg="mod">
          <ac:chgData name="Ana Giménez" userId="2e17e03a-5c1b-4be2-a547-7ba1a4550912" providerId="ADAL" clId="{6BCC32C0-41F3-4EEE-93F7-B28F9C687E1D}" dt="2023-08-09T11:37:45.533" v="2106"/>
          <ac:spMkLst>
            <pc:docMk/>
            <pc:sldMk cId="3245708973" sldId="372"/>
            <ac:spMk id="5" creationId="{0B4B9306-DDC0-AD4F-A9C2-739C6AEB0172}"/>
          </ac:spMkLst>
        </pc:spChg>
        <pc:spChg chg="del mod">
          <ac:chgData name="Ana Giménez" userId="2e17e03a-5c1b-4be2-a547-7ba1a4550912" providerId="ADAL" clId="{6BCC32C0-41F3-4EEE-93F7-B28F9C687E1D}" dt="2023-08-09T11:30:16.420" v="2049" actId="478"/>
          <ac:spMkLst>
            <pc:docMk/>
            <pc:sldMk cId="3245708973" sldId="372"/>
            <ac:spMk id="6" creationId="{B7D8EEE0-6E1C-9F47-936F-25FCC2FC368C}"/>
          </ac:spMkLst>
        </pc:spChg>
        <pc:picChg chg="add mod">
          <ac:chgData name="Ana Giménez" userId="2e17e03a-5c1b-4be2-a547-7ba1a4550912" providerId="ADAL" clId="{6BCC32C0-41F3-4EEE-93F7-B28F9C687E1D}" dt="2023-08-09T11:29:19.283" v="2036" actId="1076"/>
          <ac:picMkLst>
            <pc:docMk/>
            <pc:sldMk cId="3245708973" sldId="372"/>
            <ac:picMk id="10" creationId="{0A38407F-A7EA-9822-4511-5F2471F16EA4}"/>
          </ac:picMkLst>
        </pc:picChg>
      </pc:sldChg>
      <pc:sldChg chg="modSp add mod">
        <pc:chgData name="Ana Giménez" userId="2e17e03a-5c1b-4be2-a547-7ba1a4550912" providerId="ADAL" clId="{6BCC32C0-41F3-4EEE-93F7-B28F9C687E1D}" dt="2023-08-09T11:41:15.008" v="2151" actId="6549"/>
        <pc:sldMkLst>
          <pc:docMk/>
          <pc:sldMk cId="2022397716" sldId="373"/>
        </pc:sldMkLst>
        <pc:spChg chg="mod">
          <ac:chgData name="Ana Giménez" userId="2e17e03a-5c1b-4be2-a547-7ba1a4550912" providerId="ADAL" clId="{6BCC32C0-41F3-4EEE-93F7-B28F9C687E1D}" dt="2023-08-09T11:41:15.008" v="2151" actId="6549"/>
          <ac:spMkLst>
            <pc:docMk/>
            <pc:sldMk cId="2022397716" sldId="373"/>
            <ac:spMk id="5" creationId="{0B4B9306-DDC0-AD4F-A9C2-739C6AEB0172}"/>
          </ac:spMkLst>
        </pc:spChg>
      </pc:sldChg>
      <pc:sldChg chg="modSp add mod">
        <pc:chgData name="Ana Giménez" userId="2e17e03a-5c1b-4be2-a547-7ba1a4550912" providerId="ADAL" clId="{6BCC32C0-41F3-4EEE-93F7-B28F9C687E1D}" dt="2023-08-09T11:45:23.902" v="2316" actId="13926"/>
        <pc:sldMkLst>
          <pc:docMk/>
          <pc:sldMk cId="1427485522" sldId="374"/>
        </pc:sldMkLst>
        <pc:spChg chg="mod">
          <ac:chgData name="Ana Giménez" userId="2e17e03a-5c1b-4be2-a547-7ba1a4550912" providerId="ADAL" clId="{6BCC32C0-41F3-4EEE-93F7-B28F9C687E1D}" dt="2023-08-09T11:45:23.902" v="2316" actId="13926"/>
          <ac:spMkLst>
            <pc:docMk/>
            <pc:sldMk cId="1427485522" sldId="374"/>
            <ac:spMk id="5" creationId="{0B4B9306-DDC0-AD4F-A9C2-739C6AEB0172}"/>
          </ac:spMkLst>
        </pc:spChg>
      </pc:sldChg>
      <pc:sldChg chg="modSp add mod">
        <pc:chgData name="Ana Giménez" userId="2e17e03a-5c1b-4be2-a547-7ba1a4550912" providerId="ADAL" clId="{6BCC32C0-41F3-4EEE-93F7-B28F9C687E1D}" dt="2023-08-09T11:50:20.799" v="2347" actId="20577"/>
        <pc:sldMkLst>
          <pc:docMk/>
          <pc:sldMk cId="868841882" sldId="375"/>
        </pc:sldMkLst>
        <pc:spChg chg="mod">
          <ac:chgData name="Ana Giménez" userId="2e17e03a-5c1b-4be2-a547-7ba1a4550912" providerId="ADAL" clId="{6BCC32C0-41F3-4EEE-93F7-B28F9C687E1D}" dt="2023-08-09T11:50:20.799" v="2347" actId="20577"/>
          <ac:spMkLst>
            <pc:docMk/>
            <pc:sldMk cId="868841882" sldId="375"/>
            <ac:spMk id="5" creationId="{0B4B9306-DDC0-AD4F-A9C2-739C6AEB0172}"/>
          </ac:spMkLst>
        </pc:spChg>
      </pc:sldChg>
      <pc:sldChg chg="new del">
        <pc:chgData name="Ana Giménez" userId="2e17e03a-5c1b-4be2-a547-7ba1a4550912" providerId="ADAL" clId="{6BCC32C0-41F3-4EEE-93F7-B28F9C687E1D}" dt="2023-08-09T11:53:50.093" v="2594" actId="2696"/>
        <pc:sldMkLst>
          <pc:docMk/>
          <pc:sldMk cId="981775120" sldId="376"/>
        </pc:sldMkLst>
      </pc:sldChg>
      <pc:sldChg chg="addSp delSp modSp new mod">
        <pc:chgData name="Ana Giménez" userId="2e17e03a-5c1b-4be2-a547-7ba1a4550912" providerId="ADAL" clId="{6BCC32C0-41F3-4EEE-93F7-B28F9C687E1D}" dt="2023-08-10T11:13:32.701" v="2608" actId="478"/>
        <pc:sldMkLst>
          <pc:docMk/>
          <pc:sldMk cId="1822176489" sldId="377"/>
        </pc:sldMkLst>
        <pc:spChg chg="del">
          <ac:chgData name="Ana Giménez" userId="2e17e03a-5c1b-4be2-a547-7ba1a4550912" providerId="ADAL" clId="{6BCC32C0-41F3-4EEE-93F7-B28F9C687E1D}" dt="2023-08-09T11:56:19.273" v="2595"/>
          <ac:spMkLst>
            <pc:docMk/>
            <pc:sldMk cId="1822176489" sldId="377"/>
            <ac:spMk id="2" creationId="{DA2973B2-BBAE-A2E6-1A26-2930C0894C66}"/>
          </ac:spMkLst>
        </pc:spChg>
        <pc:spChg chg="add del mod">
          <ac:chgData name="Ana Giménez" userId="2e17e03a-5c1b-4be2-a547-7ba1a4550912" providerId="ADAL" clId="{6BCC32C0-41F3-4EEE-93F7-B28F9C687E1D}" dt="2023-08-10T11:13:32.701" v="2608" actId="478"/>
          <ac:spMkLst>
            <pc:docMk/>
            <pc:sldMk cId="1822176489" sldId="377"/>
            <ac:spMk id="3" creationId="{B7D49801-0F28-0360-3D29-95D04DFD4531}"/>
          </ac:spMkLst>
        </pc:spChg>
        <pc:spChg chg="del mod">
          <ac:chgData name="Ana Giménez" userId="2e17e03a-5c1b-4be2-a547-7ba1a4550912" providerId="ADAL" clId="{6BCC32C0-41F3-4EEE-93F7-B28F9C687E1D}" dt="2023-08-09T12:58:29.134" v="2604" actId="478"/>
          <ac:spMkLst>
            <pc:docMk/>
            <pc:sldMk cId="1822176489" sldId="377"/>
            <ac:spMk id="3" creationId="{C9EE6CDE-0CF5-D545-246A-978B75042DF9}"/>
          </ac:spMkLst>
        </pc:spChg>
        <pc:picChg chg="add del mod">
          <ac:chgData name="Ana Giménez" userId="2e17e03a-5c1b-4be2-a547-7ba1a4550912" providerId="ADAL" clId="{6BCC32C0-41F3-4EEE-93F7-B28F9C687E1D}" dt="2023-08-10T11:13:32.701" v="2608" actId="478"/>
          <ac:picMkLst>
            <pc:docMk/>
            <pc:sldMk cId="1822176489" sldId="377"/>
            <ac:picMk id="4" creationId="{CD070D7D-53FF-EDF1-3188-B2211E9C0CAE}"/>
          </ac:picMkLst>
        </pc:picChg>
        <pc:picChg chg="add del mod">
          <ac:chgData name="Ana Giménez" userId="2e17e03a-5c1b-4be2-a547-7ba1a4550912" providerId="ADAL" clId="{6BCC32C0-41F3-4EEE-93F7-B28F9C687E1D}" dt="2023-08-10T11:13:31.110" v="2607"/>
          <ac:picMkLst>
            <pc:docMk/>
            <pc:sldMk cId="1822176489" sldId="377"/>
            <ac:picMk id="5" creationId="{AC6D3D7C-C77F-43CC-044C-B79E15E52AD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4" name="Marcador de pie de página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s-ES" smtClean="0"/>
              <a:t>‹Nº›</a:t>
            </a:fld>
            <a:endParaRPr lang="es-E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A624D79-AA5A-4B72-BA9F-0A324F48F382}" type="datetime1">
              <a:rPr lang="es-ES" noProof="0" smtClean="0"/>
              <a:t>05/09/2023</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s-ES" noProof="0" smtClean="0"/>
              <a:t>‹Nº›</a:t>
            </a:fld>
            <a:endParaRPr lang="es-ES"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a:t>
            </a:fld>
            <a:endParaRPr lang="es-ES"/>
          </a:p>
        </p:txBody>
      </p:sp>
    </p:spTree>
    <p:extLst>
      <p:ext uri="{BB962C8B-B14F-4D97-AF65-F5344CB8AC3E}">
        <p14:creationId xmlns:p14="http://schemas.microsoft.com/office/powerpoint/2010/main" val="875041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A89C7E07-3C67-C64C-8DA0-0404F6303970}" type="slidenum">
              <a:rPr lang="es-ES" smtClean="0"/>
              <a:t>10</a:t>
            </a:fld>
            <a:endParaRPr lang="es-ES"/>
          </a:p>
        </p:txBody>
      </p:sp>
    </p:spTree>
    <p:extLst>
      <p:ext uri="{BB962C8B-B14F-4D97-AF65-F5344CB8AC3E}">
        <p14:creationId xmlns:p14="http://schemas.microsoft.com/office/powerpoint/2010/main" val="428580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11</a:t>
            </a:fld>
            <a:endParaRPr lang="es-ES"/>
          </a:p>
        </p:txBody>
      </p:sp>
    </p:spTree>
    <p:extLst>
      <p:ext uri="{BB962C8B-B14F-4D97-AF65-F5344CB8AC3E}">
        <p14:creationId xmlns:p14="http://schemas.microsoft.com/office/powerpoint/2010/main" val="2333191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12</a:t>
            </a:fld>
            <a:endParaRPr lang="es-ES"/>
          </a:p>
        </p:txBody>
      </p:sp>
    </p:spTree>
    <p:extLst>
      <p:ext uri="{BB962C8B-B14F-4D97-AF65-F5344CB8AC3E}">
        <p14:creationId xmlns:p14="http://schemas.microsoft.com/office/powerpoint/2010/main" val="33511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A89C7E07-3C67-C64C-8DA0-0404F6303970}" type="slidenum">
              <a:rPr lang="es-ES" smtClean="0"/>
              <a:t>13</a:t>
            </a:fld>
            <a:endParaRPr lang="es-ES"/>
          </a:p>
        </p:txBody>
      </p:sp>
    </p:spTree>
    <p:extLst>
      <p:ext uri="{BB962C8B-B14F-4D97-AF65-F5344CB8AC3E}">
        <p14:creationId xmlns:p14="http://schemas.microsoft.com/office/powerpoint/2010/main" val="1823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14</a:t>
            </a:fld>
            <a:endParaRPr lang="es-ES"/>
          </a:p>
        </p:txBody>
      </p:sp>
    </p:spTree>
    <p:extLst>
      <p:ext uri="{BB962C8B-B14F-4D97-AF65-F5344CB8AC3E}">
        <p14:creationId xmlns:p14="http://schemas.microsoft.com/office/powerpoint/2010/main" val="2179108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15</a:t>
            </a:fld>
            <a:endParaRPr lang="es-ES"/>
          </a:p>
        </p:txBody>
      </p:sp>
    </p:spTree>
    <p:extLst>
      <p:ext uri="{BB962C8B-B14F-4D97-AF65-F5344CB8AC3E}">
        <p14:creationId xmlns:p14="http://schemas.microsoft.com/office/powerpoint/2010/main" val="331414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16</a:t>
            </a:fld>
            <a:endParaRPr lang="es-ES"/>
          </a:p>
        </p:txBody>
      </p:sp>
    </p:spTree>
    <p:extLst>
      <p:ext uri="{BB962C8B-B14F-4D97-AF65-F5344CB8AC3E}">
        <p14:creationId xmlns:p14="http://schemas.microsoft.com/office/powerpoint/2010/main" val="189160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17</a:t>
            </a:fld>
            <a:endParaRPr lang="es-ES"/>
          </a:p>
        </p:txBody>
      </p:sp>
    </p:spTree>
    <p:extLst>
      <p:ext uri="{BB962C8B-B14F-4D97-AF65-F5344CB8AC3E}">
        <p14:creationId xmlns:p14="http://schemas.microsoft.com/office/powerpoint/2010/main" val="357898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18</a:t>
            </a:fld>
            <a:endParaRPr lang="es-ES"/>
          </a:p>
        </p:txBody>
      </p:sp>
    </p:spTree>
    <p:extLst>
      <p:ext uri="{BB962C8B-B14F-4D97-AF65-F5344CB8AC3E}">
        <p14:creationId xmlns:p14="http://schemas.microsoft.com/office/powerpoint/2010/main" val="385203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19</a:t>
            </a:fld>
            <a:endParaRPr lang="es-ES"/>
          </a:p>
        </p:txBody>
      </p:sp>
    </p:spTree>
    <p:extLst>
      <p:ext uri="{BB962C8B-B14F-4D97-AF65-F5344CB8AC3E}">
        <p14:creationId xmlns:p14="http://schemas.microsoft.com/office/powerpoint/2010/main" val="276294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2</a:t>
            </a:fld>
            <a:endParaRPr lang="es-ES"/>
          </a:p>
        </p:txBody>
      </p:sp>
    </p:spTree>
    <p:extLst>
      <p:ext uri="{BB962C8B-B14F-4D97-AF65-F5344CB8AC3E}">
        <p14:creationId xmlns:p14="http://schemas.microsoft.com/office/powerpoint/2010/main" val="145732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3</a:t>
            </a:fld>
            <a:endParaRPr lang="es-ES"/>
          </a:p>
        </p:txBody>
      </p:sp>
    </p:spTree>
    <p:extLst>
      <p:ext uri="{BB962C8B-B14F-4D97-AF65-F5344CB8AC3E}">
        <p14:creationId xmlns:p14="http://schemas.microsoft.com/office/powerpoint/2010/main" val="15858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4</a:t>
            </a:fld>
            <a:endParaRPr lang="es-ES"/>
          </a:p>
        </p:txBody>
      </p:sp>
    </p:spTree>
    <p:extLst>
      <p:ext uri="{BB962C8B-B14F-4D97-AF65-F5344CB8AC3E}">
        <p14:creationId xmlns:p14="http://schemas.microsoft.com/office/powerpoint/2010/main" val="233597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5</a:t>
            </a:fld>
            <a:endParaRPr lang="es-ES"/>
          </a:p>
        </p:txBody>
      </p:sp>
    </p:spTree>
    <p:extLst>
      <p:ext uri="{BB962C8B-B14F-4D97-AF65-F5344CB8AC3E}">
        <p14:creationId xmlns:p14="http://schemas.microsoft.com/office/powerpoint/2010/main" val="1873439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6</a:t>
            </a:fld>
            <a:endParaRPr lang="es-ES"/>
          </a:p>
        </p:txBody>
      </p:sp>
    </p:spTree>
    <p:extLst>
      <p:ext uri="{BB962C8B-B14F-4D97-AF65-F5344CB8AC3E}">
        <p14:creationId xmlns:p14="http://schemas.microsoft.com/office/powerpoint/2010/main" val="339340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7</a:t>
            </a:fld>
            <a:endParaRPr lang="es-ES"/>
          </a:p>
        </p:txBody>
      </p:sp>
    </p:spTree>
    <p:extLst>
      <p:ext uri="{BB962C8B-B14F-4D97-AF65-F5344CB8AC3E}">
        <p14:creationId xmlns:p14="http://schemas.microsoft.com/office/powerpoint/2010/main" val="90450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8</a:t>
            </a:fld>
            <a:endParaRPr lang="es-ES"/>
          </a:p>
        </p:txBody>
      </p:sp>
    </p:spTree>
    <p:extLst>
      <p:ext uri="{BB962C8B-B14F-4D97-AF65-F5344CB8AC3E}">
        <p14:creationId xmlns:p14="http://schemas.microsoft.com/office/powerpoint/2010/main" val="424536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89C7E07-3C67-C64C-8DA0-0404F6303970}" type="slidenum">
              <a:rPr lang="es-ES" smtClean="0"/>
              <a:t>9</a:t>
            </a:fld>
            <a:endParaRPr lang="es-ES"/>
          </a:p>
        </p:txBody>
      </p:sp>
    </p:spTree>
    <p:extLst>
      <p:ext uri="{BB962C8B-B14F-4D97-AF65-F5344CB8AC3E}">
        <p14:creationId xmlns:p14="http://schemas.microsoft.com/office/powerpoint/2010/main" val="3139419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s-ES" noProof="0"/>
              <a:t>Haga clic para modificar el estilo de título del patrón</a:t>
            </a:r>
            <a:endParaRPr lang="es-ES" noProof="0" dirty="0"/>
          </a:p>
        </p:txBody>
      </p:sp>
      <p:grpSp>
        <p:nvGrpSpPr>
          <p:cNvPr id="9" name="Grupo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orma libre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2" name="Forma libre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8" name="Marcador de texto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3" name="Conector recto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upo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orma libre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8" name="Marcador de posición de contenido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15" name="Conector recto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fecha 1">
            <a:extLst>
              <a:ext uri="{FF2B5EF4-FFF2-40B4-BE49-F238E27FC236}">
                <a16:creationId xmlns:a16="http://schemas.microsoft.com/office/drawing/2014/main" id="{4914D182-A7DD-4F7B-B207-262854316EDA}"/>
              </a:ext>
            </a:extLst>
          </p:cNvPr>
          <p:cNvSpPr>
            <a:spLocks noGrp="1"/>
          </p:cNvSpPr>
          <p:nvPr>
            <p:ph type="dt" sz="half" idx="14"/>
          </p:nvPr>
        </p:nvSpPr>
        <p:spPr/>
        <p:txBody>
          <a:bodyPr rtlCol="0"/>
          <a:lstStyle/>
          <a:p>
            <a:pPr rtl="0"/>
            <a:fld id="{7F69136C-C4B2-45F2-BCFC-515A0853BD43}" type="datetime4">
              <a:rPr lang="es-ES" noProof="0" smtClean="0">
                <a:latin typeface="+mn-lt"/>
              </a:rPr>
              <a:t>5 de septiembre de 2023</a:t>
            </a:fld>
            <a:endParaRPr lang="es-ES" noProof="0" dirty="0">
              <a:latin typeface="+mn-lt"/>
            </a:endParaRPr>
          </a:p>
        </p:txBody>
      </p:sp>
      <p:sp>
        <p:nvSpPr>
          <p:cNvPr id="3" name="Marcador de pie de página 2">
            <a:extLst>
              <a:ext uri="{FF2B5EF4-FFF2-40B4-BE49-F238E27FC236}">
                <a16:creationId xmlns:a16="http://schemas.microsoft.com/office/drawing/2014/main" id="{10B29252-5D0B-4B9D-9FBD-8EC0929FE096}"/>
              </a:ext>
            </a:extLst>
          </p:cNvPr>
          <p:cNvSpPr>
            <a:spLocks noGrp="1"/>
          </p:cNvSpPr>
          <p:nvPr>
            <p:ph type="ftr" sz="quarter" idx="15"/>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upo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orma libre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9" name="Forma libre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40" name="Forma libre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Marcador de texto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7" name="Marcador de contenido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0" name="Marcador de texto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1" name="Marcador de contenido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sp>
        <p:nvSpPr>
          <p:cNvPr id="22" name="Marcador de texto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s-ES" noProof="0"/>
              <a:t>Haga clic para modificar los estilos de texto del patrón</a:t>
            </a:r>
          </a:p>
        </p:txBody>
      </p:sp>
      <p:sp>
        <p:nvSpPr>
          <p:cNvPr id="24" name="Marcador de posición de contenido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Conector recto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Marcador de fecha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846AC6E8-C089-4970-88B6-A9DF4F2A5ECC}" type="datetime4">
              <a:rPr lang="es-ES" noProof="0" smtClean="0">
                <a:latin typeface="+mn-lt"/>
              </a:rPr>
              <a:t>5 de septiembre de 2023</a:t>
            </a:fld>
            <a:endParaRPr lang="es-ES" noProof="0" dirty="0">
              <a:latin typeface="+mn-lt"/>
            </a:endParaRPr>
          </a:p>
        </p:txBody>
      </p:sp>
      <p:sp>
        <p:nvSpPr>
          <p:cNvPr id="3" name="Marcador de pie de página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umen ">
    <p:bg>
      <p:bgPr>
        <a:solidFill>
          <a:schemeClr val="tx1"/>
        </a:solidFill>
        <a:effectLst/>
      </p:bgPr>
    </p:bg>
    <p:spTree>
      <p:nvGrpSpPr>
        <p:cNvPr id="1" name=""/>
        <p:cNvGrpSpPr/>
        <p:nvPr/>
      </p:nvGrpSpPr>
      <p:grpSpPr>
        <a:xfrm>
          <a:off x="0" y="0"/>
          <a:ext cx="0" cy="0"/>
          <a:chOff x="0" y="0"/>
          <a:chExt cx="0" cy="0"/>
        </a:xfrm>
      </p:grpSpPr>
      <p:sp>
        <p:nvSpPr>
          <p:cNvPr id="32" name="Título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33" name="Conector recto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Marcador de texto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grpSp>
        <p:nvGrpSpPr>
          <p:cNvPr id="15" name="Grupo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orma libre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7" name="Forma libre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8" name="Forma libre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4" name="Marcador de texto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1" name="Marcador de texto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2" name="Marcador de texto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3" name="Marcador de texto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4" name="Marcador de texto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5" name="Marcador de texto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6" name="Marcador de texto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7" name="Marcador de texto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s-ES" noProof="0"/>
              <a:t>Haga clic para modificar los estilos de texto del patrón</a:t>
            </a:r>
          </a:p>
        </p:txBody>
      </p:sp>
      <p:sp>
        <p:nvSpPr>
          <p:cNvPr id="28" name="Marcador de texto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s-ES" noProof="0"/>
              <a:t>Haga clic para modificar los estilos de texto del patrón</a:t>
            </a:r>
          </a:p>
        </p:txBody>
      </p:sp>
      <p:sp>
        <p:nvSpPr>
          <p:cNvPr id="2" name="Marcador de fecha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49053CBC-2B39-42EE-A9ED-10AB05B9208E}" type="datetime4">
              <a:rPr lang="es-ES" noProof="0" smtClean="0">
                <a:latin typeface="+mn-lt"/>
              </a:rPr>
              <a:t>5 de septiembre de 2023</a:t>
            </a:fld>
            <a:endParaRPr lang="es-ES" noProof="0" dirty="0">
              <a:latin typeface="+mn-lt"/>
            </a:endParaRPr>
          </a:p>
        </p:txBody>
      </p:sp>
      <p:sp>
        <p:nvSpPr>
          <p:cNvPr id="5" name="Marcador de pie de página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s-ES" noProof="0" dirty="0"/>
              <a:t>Revisión anual</a:t>
            </a:r>
            <a:endParaRPr lang="es-ES" b="0" noProof="0" dirty="0"/>
          </a:p>
        </p:txBody>
      </p:sp>
      <p:sp>
        <p:nvSpPr>
          <p:cNvPr id="6" name="Marcador de número de diapositiva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cias">
    <p:bg>
      <p:bgPr>
        <a:solidFill>
          <a:schemeClr val="tx1"/>
        </a:solidFill>
        <a:effectLst/>
      </p:bgPr>
    </p:bg>
    <p:spTree>
      <p:nvGrpSpPr>
        <p:cNvPr id="1" name=""/>
        <p:cNvGrpSpPr/>
        <p:nvPr/>
      </p:nvGrpSpPr>
      <p:grpSpPr>
        <a:xfrm>
          <a:off x="0" y="0"/>
          <a:ext cx="0" cy="0"/>
          <a:chOff x="0" y="0"/>
          <a:chExt cx="0" cy="0"/>
        </a:xfrm>
      </p:grpSpPr>
      <p:sp>
        <p:nvSpPr>
          <p:cNvPr id="16" name="Marcador de texto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7" name="Subtítulo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endParaRPr lang="es-ES" noProof="0" dirty="0"/>
          </a:p>
        </p:txBody>
      </p:sp>
      <p:sp>
        <p:nvSpPr>
          <p:cNvPr id="26" name="Título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27" name="Conector recto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Marcador de posición de imagen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s-ES" noProof="0"/>
              <a:t>Haga clic en el icono para agregar una imagen</a:t>
            </a:r>
            <a:endParaRPr lang="es-ES" noProof="0" dirty="0"/>
          </a:p>
        </p:txBody>
      </p:sp>
      <p:grpSp>
        <p:nvGrpSpPr>
          <p:cNvPr id="30" name="Grupo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orma libre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3" name="Forma libre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forma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8" name="Forma libre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9" name="Forma libre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0" name="Forma libre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11" name="Forma libre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2" name="Título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s-ES" noProof="0"/>
              <a:t>Haga clic para modificar el estilo de título del patrón</a:t>
            </a:r>
            <a:endParaRPr lang="es-ES" noProof="0" dirty="0"/>
          </a:p>
        </p:txBody>
      </p:sp>
      <p:cxnSp>
        <p:nvCxnSpPr>
          <p:cNvPr id="13" name="Conector recto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Marcador de texto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5" name="Marcador de texto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16" name="Conector recto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Marcador de texto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18" name="Marcador de texto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0" name="Conector recto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Marcador de texto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2" name="Marcador de texto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3" name="Conector recto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Marcador de texto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5" name="Marcador de texto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cxnSp>
        <p:nvCxnSpPr>
          <p:cNvPr id="26" name="Conector recto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Marcador de texto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8" name="Marcador de texto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fecha 1">
            <a:extLst>
              <a:ext uri="{FF2B5EF4-FFF2-40B4-BE49-F238E27FC236}">
                <a16:creationId xmlns:a16="http://schemas.microsoft.com/office/drawing/2014/main" id="{62655503-4608-4F79-A5D4-B2F67958F263}"/>
              </a:ext>
            </a:extLst>
          </p:cNvPr>
          <p:cNvSpPr>
            <a:spLocks noGrp="1"/>
          </p:cNvSpPr>
          <p:nvPr>
            <p:ph type="dt" sz="half" idx="25"/>
          </p:nvPr>
        </p:nvSpPr>
        <p:spPr/>
        <p:txBody>
          <a:bodyPr rtlCol="0"/>
          <a:lstStyle/>
          <a:p>
            <a:pPr rtl="0"/>
            <a:fld id="{0CFFE12A-8763-4EB7-9CEB-5B78076C5C21}" type="datetime4">
              <a:rPr lang="es-ES" noProof="0" smtClean="0">
                <a:latin typeface="+mn-lt"/>
              </a:rPr>
              <a:t>5 de septiembre de 2023</a:t>
            </a:fld>
            <a:endParaRPr lang="es-ES" noProof="0" dirty="0">
              <a:latin typeface="+mn-lt"/>
            </a:endParaRPr>
          </a:p>
        </p:txBody>
      </p:sp>
      <p:sp>
        <p:nvSpPr>
          <p:cNvPr id="3" name="Marcador de pie de página 2">
            <a:extLst>
              <a:ext uri="{FF2B5EF4-FFF2-40B4-BE49-F238E27FC236}">
                <a16:creationId xmlns:a16="http://schemas.microsoft.com/office/drawing/2014/main" id="{9DAFA395-FE4C-4A99-A74E-57757D8473E1}"/>
              </a:ext>
            </a:extLst>
          </p:cNvPr>
          <p:cNvSpPr>
            <a:spLocks noGrp="1"/>
          </p:cNvSpPr>
          <p:nvPr>
            <p:ph type="ftr" sz="quarter" idx="26"/>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orma libre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6" name="Forma libre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19" name="Forma libre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14" name="Marcador de posición de imagen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s-ES" noProof="0"/>
              <a:t>Haga clic en el icono para agregar una imagen</a:t>
            </a:r>
            <a:endParaRPr lang="es-ES" noProof="0" dirty="0"/>
          </a:p>
        </p:txBody>
      </p:sp>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s-ES" noProof="0"/>
              <a:t>Haga clic para modificar el estilo de título del patrón</a:t>
            </a:r>
            <a:endParaRPr lang="es-ES" noProof="0" dirty="0"/>
          </a:p>
        </p:txBody>
      </p:sp>
      <p:cxnSp>
        <p:nvCxnSpPr>
          <p:cNvPr id="17" name="Conector recto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Marcador de texto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2" name="Marcador de fecha 1">
            <a:extLst>
              <a:ext uri="{FF2B5EF4-FFF2-40B4-BE49-F238E27FC236}">
                <a16:creationId xmlns:a16="http://schemas.microsoft.com/office/drawing/2014/main" id="{CA64E0B3-57C5-4DAF-8531-F39610E77C09}"/>
              </a:ext>
            </a:extLst>
          </p:cNvPr>
          <p:cNvSpPr>
            <a:spLocks noGrp="1"/>
          </p:cNvSpPr>
          <p:nvPr>
            <p:ph type="dt" sz="half" idx="14"/>
          </p:nvPr>
        </p:nvSpPr>
        <p:spPr/>
        <p:txBody>
          <a:bodyPr rtlCol="0"/>
          <a:lstStyle/>
          <a:p>
            <a:pPr rtl="0"/>
            <a:fld id="{845086BA-4771-4251-A1A0-95AEDDEBD7A7}" type="datetime4">
              <a:rPr lang="es-ES" noProof="0" smtClean="0">
                <a:latin typeface="+mn-lt"/>
              </a:rPr>
              <a:t>5 de septiembre de 2023</a:t>
            </a:fld>
            <a:endParaRPr lang="es-ES" noProof="0" dirty="0">
              <a:latin typeface="+mn-lt"/>
            </a:endParaRPr>
          </a:p>
        </p:txBody>
      </p:sp>
      <p:sp>
        <p:nvSpPr>
          <p:cNvPr id="3" name="Marcador de pie de página 2">
            <a:extLst>
              <a:ext uri="{FF2B5EF4-FFF2-40B4-BE49-F238E27FC236}">
                <a16:creationId xmlns:a16="http://schemas.microsoft.com/office/drawing/2014/main" id="{B7E0EC46-C626-4D58-AB64-0B3B850D1482}"/>
              </a:ext>
            </a:extLst>
          </p:cNvPr>
          <p:cNvSpPr>
            <a:spLocks noGrp="1"/>
          </p:cNvSpPr>
          <p:nvPr>
            <p:ph type="ftr" sz="quarter" idx="15"/>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canso">
    <p:bg>
      <p:bgPr>
        <a:solidFill>
          <a:schemeClr val="tx1"/>
        </a:solidFill>
        <a:effectLst/>
      </p:bgPr>
    </p:bg>
    <p:spTree>
      <p:nvGrpSpPr>
        <p:cNvPr id="1" name=""/>
        <p:cNvGrpSpPr/>
        <p:nvPr/>
      </p:nvGrpSpPr>
      <p:grpSpPr>
        <a:xfrm>
          <a:off x="0" y="0"/>
          <a:ext cx="0" cy="0"/>
          <a:chOff x="0" y="0"/>
          <a:chExt cx="0" cy="0"/>
        </a:xfrm>
      </p:grpSpPr>
      <p:sp>
        <p:nvSpPr>
          <p:cNvPr id="21" name="Marcador de posición de imagen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s-ES" noProof="0"/>
              <a:t>Haga clic en el icono para agregar una imagen</a:t>
            </a:r>
            <a:endParaRPr lang="es-ES" noProof="0" dirty="0"/>
          </a:p>
        </p:txBody>
      </p:sp>
      <p:sp>
        <p:nvSpPr>
          <p:cNvPr id="18" name="Título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s-ES" noProof="0"/>
              <a:t>Haga clic para modificar el estilo de título del patrón</a:t>
            </a:r>
            <a:endParaRPr lang="es-ES" noProof="0" dirty="0"/>
          </a:p>
        </p:txBody>
      </p:sp>
      <p:cxnSp>
        <p:nvCxnSpPr>
          <p:cNvPr id="20" name="Conector recto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upo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orma libre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4" name="Forma libre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5" name="Forma libre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áfico">
    <p:bg>
      <p:bgPr>
        <a:solidFill>
          <a:schemeClr val="tx1"/>
        </a:solidFill>
        <a:effectLst/>
      </p:bgPr>
    </p:bg>
    <p:spTree>
      <p:nvGrpSpPr>
        <p:cNvPr id="1" name=""/>
        <p:cNvGrpSpPr/>
        <p:nvPr/>
      </p:nvGrpSpPr>
      <p:grpSpPr>
        <a:xfrm>
          <a:off x="0" y="0"/>
          <a:ext cx="0" cy="0"/>
          <a:chOff x="0" y="0"/>
          <a:chExt cx="0" cy="0"/>
        </a:xfrm>
      </p:grpSpPr>
      <p:sp>
        <p:nvSpPr>
          <p:cNvPr id="6" name="Marcador de posición de gráfico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s-ES" noProof="0"/>
              <a:t>Haga clic en el icono para agregar un gráfico</a:t>
            </a:r>
          </a:p>
        </p:txBody>
      </p:sp>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2" name="Marcador de fecha 1">
            <a:extLst>
              <a:ext uri="{FF2B5EF4-FFF2-40B4-BE49-F238E27FC236}">
                <a16:creationId xmlns:a16="http://schemas.microsoft.com/office/drawing/2014/main" id="{371012B1-809A-45CE-9FED-46D08DC8C42B}"/>
              </a:ext>
            </a:extLst>
          </p:cNvPr>
          <p:cNvSpPr>
            <a:spLocks noGrp="1"/>
          </p:cNvSpPr>
          <p:nvPr>
            <p:ph type="dt" sz="half" idx="11"/>
          </p:nvPr>
        </p:nvSpPr>
        <p:spPr/>
        <p:txBody>
          <a:bodyPr rtlCol="0"/>
          <a:lstStyle/>
          <a:p>
            <a:pPr rtl="0"/>
            <a:fld id="{6A99CD11-04C6-421F-AE19-E5D29CCF776B}" type="datetime4">
              <a:rPr lang="es-ES" noProof="0" smtClean="0">
                <a:latin typeface="+mn-lt"/>
              </a:rPr>
              <a:t>5 de septiembre de 2023</a:t>
            </a:fld>
            <a:endParaRPr lang="es-ES" noProof="0">
              <a:latin typeface="+mn-lt"/>
            </a:endParaRPr>
          </a:p>
        </p:txBody>
      </p:sp>
      <p:sp>
        <p:nvSpPr>
          <p:cNvPr id="3" name="Marcador de pie de página 2">
            <a:extLst>
              <a:ext uri="{FF2B5EF4-FFF2-40B4-BE49-F238E27FC236}">
                <a16:creationId xmlns:a16="http://schemas.microsoft.com/office/drawing/2014/main" id="{3FB6FA27-6601-4107-A3C9-808CB4430246}"/>
              </a:ext>
            </a:extLst>
          </p:cNvPr>
          <p:cNvSpPr>
            <a:spLocks noGrp="1"/>
          </p:cNvSpPr>
          <p:nvPr>
            <p:ph type="ftr" sz="quarter" idx="12"/>
          </p:nvPr>
        </p:nvSpPr>
        <p:spPr/>
        <p:txBody>
          <a:bodyPr rtlCol="0"/>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rtlCol="0"/>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a">
    <p:bg>
      <p:bgPr>
        <a:solidFill>
          <a:schemeClr val="tx1"/>
        </a:solidFill>
        <a:effectLst/>
      </p:bgPr>
    </p:bg>
    <p:spTree>
      <p:nvGrpSpPr>
        <p:cNvPr id="1" name=""/>
        <p:cNvGrpSpPr/>
        <p:nvPr/>
      </p:nvGrpSpPr>
      <p:grpSpPr>
        <a:xfrm>
          <a:off x="0" y="0"/>
          <a:ext cx="0" cy="0"/>
          <a:chOff x="0" y="0"/>
          <a:chExt cx="0" cy="0"/>
        </a:xfrm>
      </p:grpSpPr>
      <p:sp>
        <p:nvSpPr>
          <p:cNvPr id="16" name="Título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9" name="Marcador de título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s-ES" noProof="0"/>
              <a:t>Haga clic en el icono para agregar una tabla</a:t>
            </a:r>
          </a:p>
        </p:txBody>
      </p:sp>
      <p:sp>
        <p:nvSpPr>
          <p:cNvPr id="2" name="Marcador de fecha 1">
            <a:extLst>
              <a:ext uri="{FF2B5EF4-FFF2-40B4-BE49-F238E27FC236}">
                <a16:creationId xmlns:a16="http://schemas.microsoft.com/office/drawing/2014/main" id="{9B2411D2-78FE-46C1-9EA9-C6A882903B53}"/>
              </a:ext>
            </a:extLst>
          </p:cNvPr>
          <p:cNvSpPr>
            <a:spLocks noGrp="1"/>
          </p:cNvSpPr>
          <p:nvPr>
            <p:ph type="dt" sz="half" idx="11"/>
          </p:nvPr>
        </p:nvSpPr>
        <p:spPr/>
        <p:txBody>
          <a:bodyPr rtlCol="0"/>
          <a:lstStyle/>
          <a:p>
            <a:pPr rtl="0"/>
            <a:fld id="{68820299-DC87-4039-A7B5-9AC50CF7A216}" type="datetime4">
              <a:rPr lang="es-ES" noProof="0" smtClean="0">
                <a:latin typeface="+mn-lt"/>
              </a:rPr>
              <a:t>5 de septiembre de 2023</a:t>
            </a:fld>
            <a:endParaRPr lang="es-ES" noProof="0">
              <a:latin typeface="+mn-lt"/>
            </a:endParaRPr>
          </a:p>
        </p:txBody>
      </p:sp>
      <p:sp>
        <p:nvSpPr>
          <p:cNvPr id="3" name="Marcador de pie de página 2">
            <a:extLst>
              <a:ext uri="{FF2B5EF4-FFF2-40B4-BE49-F238E27FC236}">
                <a16:creationId xmlns:a16="http://schemas.microsoft.com/office/drawing/2014/main" id="{C04DAF8F-82DB-4DBE-9041-71217A4516CB}"/>
              </a:ext>
            </a:extLst>
          </p:cNvPr>
          <p:cNvSpPr>
            <a:spLocks noGrp="1"/>
          </p:cNvSpPr>
          <p:nvPr>
            <p:ph type="ftr" sz="quarter" idx="12"/>
          </p:nvPr>
        </p:nvSpPr>
        <p:spPr/>
        <p:txBody>
          <a:bodyPr rtlCol="0"/>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rtlCol="0"/>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
    <p:bg>
      <p:bgPr>
        <a:solidFill>
          <a:schemeClr val="tx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s-ES" noProof="0"/>
              <a:t>Haga clic para modificar el estilo de título del patrón</a:t>
            </a:r>
            <a:endParaRPr lang="es-ES" noProof="0" dirty="0"/>
          </a:p>
        </p:txBody>
      </p:sp>
      <p:sp>
        <p:nvSpPr>
          <p:cNvPr id="10" name="Cuadro de texto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s-ES" sz="20000" b="1" noProof="0" dirty="0">
                <a:solidFill>
                  <a:schemeClr val="bg1"/>
                </a:solidFill>
              </a:rPr>
              <a:t>“</a:t>
            </a:r>
          </a:p>
        </p:txBody>
      </p:sp>
      <p:grpSp>
        <p:nvGrpSpPr>
          <p:cNvPr id="18" name="Grupo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forma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0" name="Forma libre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1" name="Forma libre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2" name="Forma libre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23" name="Forma libre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grpSp>
        <p:nvGrpSpPr>
          <p:cNvPr id="24" name="Grupo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orma libre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6" name="Forma libre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quipo">
    <p:bg>
      <p:bgPr>
        <a:solidFill>
          <a:schemeClr val="tx1"/>
        </a:solidFill>
        <a:effectLst/>
      </p:bgPr>
    </p:bg>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orma libre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7" name="Forma libre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6" name="Forma libre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38" name="Marcador de posición de imagen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1" name="Título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modificar el estilo de título del patrón</a:t>
            </a:r>
            <a:endParaRPr lang="es-ES" noProof="0" dirty="0"/>
          </a:p>
        </p:txBody>
      </p:sp>
      <p:cxnSp>
        <p:nvCxnSpPr>
          <p:cNvPr id="62" name="Conector recto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Marcador de posición de imagen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72" name="Marcador de texto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3" name="Marcador de texto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4" name="Marcador de texto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5" name="Marcador de texto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6" name="Marcador de texto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7" name="Marcador de texto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8" name="Marcador de texto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sp>
        <p:nvSpPr>
          <p:cNvPr id="79" name="Marcador de texto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modificar los estilos de texto del patrón</a:t>
            </a:r>
          </a:p>
        </p:txBody>
      </p:sp>
      <p:grpSp>
        <p:nvGrpSpPr>
          <p:cNvPr id="23" name="Grupo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forma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29" name="Forma libre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0" name="Forma libre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sp>
          <p:nvSpPr>
            <p:cNvPr id="31" name="Forma libre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s-ES" noProof="0" dirty="0"/>
            </a:p>
          </p:txBody>
        </p:sp>
        <p:sp>
          <p:nvSpPr>
            <p:cNvPr id="32" name="Forma libre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s-ES" noProof="0" dirty="0"/>
            </a:p>
          </p:txBody>
        </p:sp>
      </p:grpSp>
      <p:sp>
        <p:nvSpPr>
          <p:cNvPr id="66" name="Marcador de posición de imagen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69" name="Marcador de posición de imagen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s-ES" noProof="0"/>
              <a:t>Haga clic en el icono para agregar una imagen</a:t>
            </a:r>
            <a:endParaRPr lang="es-ES" noProof="0" dirty="0"/>
          </a:p>
        </p:txBody>
      </p:sp>
      <p:sp>
        <p:nvSpPr>
          <p:cNvPr id="2" name="Marcador de fecha 1">
            <a:extLst>
              <a:ext uri="{FF2B5EF4-FFF2-40B4-BE49-F238E27FC236}">
                <a16:creationId xmlns:a16="http://schemas.microsoft.com/office/drawing/2014/main" id="{8ED89364-B1CB-4E72-A6BB-95A34B50661C}"/>
              </a:ext>
            </a:extLst>
          </p:cNvPr>
          <p:cNvSpPr>
            <a:spLocks noGrp="1"/>
          </p:cNvSpPr>
          <p:nvPr>
            <p:ph type="dt" sz="half" idx="32"/>
          </p:nvPr>
        </p:nvSpPr>
        <p:spPr/>
        <p:txBody>
          <a:bodyPr rtlCol="0"/>
          <a:lstStyle/>
          <a:p>
            <a:pPr rtl="0"/>
            <a:fld id="{7BEA095D-F9AB-465B-A2BC-526B797F4865}" type="datetime4">
              <a:rPr lang="es-ES" noProof="0" smtClean="0">
                <a:latin typeface="+mn-lt"/>
              </a:rPr>
              <a:t>5 de septiembre de 2023</a:t>
            </a:fld>
            <a:endParaRPr lang="es-ES" noProof="0" dirty="0">
              <a:latin typeface="+mn-lt"/>
            </a:endParaRPr>
          </a:p>
        </p:txBody>
      </p:sp>
      <p:sp>
        <p:nvSpPr>
          <p:cNvPr id="3" name="Marcador de pie de página 2">
            <a:extLst>
              <a:ext uri="{FF2B5EF4-FFF2-40B4-BE49-F238E27FC236}">
                <a16:creationId xmlns:a16="http://schemas.microsoft.com/office/drawing/2014/main" id="{8E09328F-B310-4BF3-883E-BA9A39676AF2}"/>
              </a:ext>
            </a:extLst>
          </p:cNvPr>
          <p:cNvSpPr>
            <a:spLocks noGrp="1"/>
          </p:cNvSpPr>
          <p:nvPr>
            <p:ph type="ftr" sz="quarter" idx="33"/>
          </p:nvPr>
        </p:nvSpPr>
        <p:spPr/>
        <p:txBody>
          <a:bodyPr rtlCol="0"/>
          <a:lstStyle/>
          <a:p>
            <a:pPr rtl="0"/>
            <a:r>
              <a:rPr lang="es-ES" noProof="0" dirty="0"/>
              <a:t>Revisión anual</a:t>
            </a:r>
            <a:endParaRPr lang="es-ES" b="0" noProof="0" dirty="0"/>
          </a:p>
        </p:txBody>
      </p:sp>
      <p:sp>
        <p:nvSpPr>
          <p:cNvPr id="4" name="Marcador de número de diapositiva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rtlCol="0"/>
          <a:lstStyle/>
          <a:p>
            <a:pPr rtl="0"/>
            <a:fld id="{294A09A9-5501-47C1-A89A-A340965A2BE2}" type="slidenum">
              <a:rPr lang="es-ES" noProof="0" smtClean="0"/>
              <a:pPr rtl="0"/>
              <a:t>‹Nº›</a:t>
            </a:fld>
            <a:endParaRPr lang="es-ES"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scala de tiempo ">
    <p:bg>
      <p:bgPr>
        <a:solidFill>
          <a:schemeClr val="tx1"/>
        </a:solidFill>
        <a:effectLst/>
      </p:bgPr>
    </p:bg>
    <p:spTree>
      <p:nvGrpSpPr>
        <p:cNvPr id="1" name=""/>
        <p:cNvGrpSpPr/>
        <p:nvPr/>
      </p:nvGrpSpPr>
      <p:grpSpPr>
        <a:xfrm>
          <a:off x="0" y="0"/>
          <a:ext cx="0" cy="0"/>
          <a:chOff x="0" y="0"/>
          <a:chExt cx="0" cy="0"/>
        </a:xfrm>
      </p:grpSpPr>
      <p:cxnSp>
        <p:nvCxnSpPr>
          <p:cNvPr id="21" name="Conector recto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ítulo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s-ES" noProof="0"/>
              <a:t>Haga clic para editar </a:t>
            </a:r>
          </a:p>
        </p:txBody>
      </p:sp>
      <p:sp>
        <p:nvSpPr>
          <p:cNvPr id="96" name="Marcador de texto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97" name="Marcador de texto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sp>
        <p:nvSpPr>
          <p:cNvPr id="102" name="Marcador de texto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3" name="Marcador de texto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6" name="Marcador de texto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7" name="Marcador de texto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s-ES" noProof="0"/>
              <a:t>Haga clic para editar </a:t>
            </a:r>
          </a:p>
        </p:txBody>
      </p:sp>
      <p:sp>
        <p:nvSpPr>
          <p:cNvPr id="108" name="Marcador de texto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s-ES" noProof="0"/>
              <a:t>Haga clic para editar </a:t>
            </a:r>
          </a:p>
        </p:txBody>
      </p:sp>
      <p:sp>
        <p:nvSpPr>
          <p:cNvPr id="109" name="Marcador de texto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s-ES" noProof="0"/>
              <a:t>Haga clic para editar </a:t>
            </a:r>
          </a:p>
        </p:txBody>
      </p:sp>
      <p:cxnSp>
        <p:nvCxnSpPr>
          <p:cNvPr id="8" name="Conector recto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ángulo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7" name="Rectángulo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7" name="Rectángulo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9" name="Rectángulo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fecha 1">
            <a:extLst>
              <a:ext uri="{FF2B5EF4-FFF2-40B4-BE49-F238E27FC236}">
                <a16:creationId xmlns:a16="http://schemas.microsoft.com/office/drawing/2014/main" id="{21DC2552-C347-4C3D-8C92-4A6981227C0E}"/>
              </a:ext>
            </a:extLst>
          </p:cNvPr>
          <p:cNvSpPr>
            <a:spLocks noGrp="1"/>
          </p:cNvSpPr>
          <p:nvPr>
            <p:ph type="dt" sz="half" idx="36"/>
          </p:nvPr>
        </p:nvSpPr>
        <p:spPr/>
        <p:txBody>
          <a:bodyPr rtlCol="0"/>
          <a:lstStyle/>
          <a:p>
            <a:pPr rtl="0"/>
            <a:fld id="{F99D83C0-D2D5-496F-A305-9D3513BEF95B}" type="datetime4">
              <a:rPr lang="es-ES" noProof="0" smtClean="0">
                <a:latin typeface="+mn-lt"/>
              </a:rPr>
              <a:t>5 de septiembre de 2023</a:t>
            </a:fld>
            <a:endParaRPr lang="es-ES" noProof="0">
              <a:latin typeface="+mn-lt"/>
            </a:endParaRPr>
          </a:p>
        </p:txBody>
      </p:sp>
      <p:sp>
        <p:nvSpPr>
          <p:cNvPr id="3" name="Marcador de pie de página 2">
            <a:extLst>
              <a:ext uri="{FF2B5EF4-FFF2-40B4-BE49-F238E27FC236}">
                <a16:creationId xmlns:a16="http://schemas.microsoft.com/office/drawing/2014/main" id="{A5B7C35C-F3E4-4522-8711-16E4F9052C2C}"/>
              </a:ext>
            </a:extLst>
          </p:cNvPr>
          <p:cNvSpPr>
            <a:spLocks noGrp="1"/>
          </p:cNvSpPr>
          <p:nvPr>
            <p:ph type="ftr" sz="quarter" idx="37"/>
          </p:nvPr>
        </p:nvSpPr>
        <p:spPr/>
        <p:txBody>
          <a:bodyPr rtlCol="0"/>
          <a:lstStyle/>
          <a:p>
            <a:pPr rtl="0"/>
            <a:r>
              <a:rPr lang="es-ES" noProof="0"/>
              <a:t>Revisión anual</a:t>
            </a:r>
            <a:endParaRPr lang="es-ES" b="0" noProof="0"/>
          </a:p>
        </p:txBody>
      </p:sp>
      <p:sp>
        <p:nvSpPr>
          <p:cNvPr id="4" name="Marcador de número de diapositiva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rtlCol="0"/>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título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0" name="Marcador de fecha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7BF5E43A-1348-4597-A2F5-11856AA9D9CF}" type="datetime4">
              <a:rPr lang="es-ES" noProof="0" smtClean="0">
                <a:latin typeface="+mn-lt"/>
              </a:rPr>
              <a:t>5 de septiembre de 2023</a:t>
            </a:fld>
            <a:endParaRPr lang="es-ES" noProof="0">
              <a:latin typeface="+mn-lt"/>
            </a:endParaRPr>
          </a:p>
        </p:txBody>
      </p:sp>
      <p:sp>
        <p:nvSpPr>
          <p:cNvPr id="31" name="Marcador de pie de página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s-ES" noProof="0"/>
              <a:t>Revisión anual</a:t>
            </a:r>
            <a:endParaRPr lang="es-ES" b="0" noProof="0"/>
          </a:p>
        </p:txBody>
      </p:sp>
      <p:sp>
        <p:nvSpPr>
          <p:cNvPr id="32" name="Marcador de posición de número de diapositiva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s-ES" noProof="0" smtClean="0"/>
              <a:pPr rtl="0"/>
              <a:t>‹Nº›</a:t>
            </a:fld>
            <a:endParaRPr lang="es-ES"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E168C-8042-5B4E-A5A4-A5BF693AE2D6}"/>
              </a:ext>
            </a:extLst>
          </p:cNvPr>
          <p:cNvSpPr>
            <a:spLocks noGrp="1"/>
          </p:cNvSpPr>
          <p:nvPr>
            <p:ph type="ctrTitle"/>
          </p:nvPr>
        </p:nvSpPr>
        <p:spPr>
          <a:xfrm>
            <a:off x="4345498" y="2116182"/>
            <a:ext cx="7513128" cy="1514019"/>
          </a:xfrm>
        </p:spPr>
        <p:txBody>
          <a:bodyPr rtlCol="0"/>
          <a:lstStyle/>
          <a:p>
            <a:pPr rtl="0"/>
            <a:r>
              <a:rPr lang="es-ES" dirty="0">
                <a:effectLst>
                  <a:outerShdw blurRad="38100" dist="38100" dir="2700000" algn="tl">
                    <a:srgbClr val="000000">
                      <a:alpha val="43137"/>
                    </a:srgbClr>
                  </a:outerShdw>
                </a:effectLst>
              </a:rPr>
              <a:t>FORO MÉDICO DE ATENCIÓN PRIMARIA</a:t>
            </a:r>
          </a:p>
        </p:txBody>
      </p:sp>
      <p:sp>
        <p:nvSpPr>
          <p:cNvPr id="3" name="Marcador de texto 2">
            <a:extLst>
              <a:ext uri="{FF2B5EF4-FFF2-40B4-BE49-F238E27FC236}">
                <a16:creationId xmlns:a16="http://schemas.microsoft.com/office/drawing/2014/main" id="{F18E61D8-31A3-2D45-8E25-CBE846E26E1C}"/>
              </a:ext>
            </a:extLst>
          </p:cNvPr>
          <p:cNvSpPr>
            <a:spLocks noGrp="1"/>
          </p:cNvSpPr>
          <p:nvPr>
            <p:ph type="body" sz="quarter" idx="11"/>
          </p:nvPr>
        </p:nvSpPr>
        <p:spPr>
          <a:xfrm>
            <a:off x="4941116" y="4549553"/>
            <a:ext cx="6917509" cy="953337"/>
          </a:xfrm>
        </p:spPr>
        <p:txBody>
          <a:bodyPr rtlCol="0"/>
          <a:lstStyle/>
          <a:p>
            <a:pPr algn="ctr" rtl="0"/>
            <a:r>
              <a:rPr lang="es-ES" sz="1600" dirty="0">
                <a:effectLst>
                  <a:outerShdw blurRad="38100" dist="38100" dir="2700000" algn="tl">
                    <a:srgbClr val="000000">
                      <a:alpha val="43137"/>
                    </a:srgbClr>
                  </a:outerShdw>
                </a:effectLst>
                <a:latin typeface="+mj-lt"/>
              </a:rPr>
              <a:t>CÓRDOBA, </a:t>
            </a:r>
            <a:r>
              <a:rPr lang="es-ES" sz="1600" dirty="0">
                <a:effectLst>
                  <a:outerShdw blurRad="38100" dist="38100" dir="2700000" algn="tl">
                    <a:srgbClr val="000000">
                      <a:alpha val="43137"/>
                    </a:srgbClr>
                  </a:outerShdw>
                </a:effectLst>
              </a:rPr>
              <a:t>9 DE SEPTIEMBRE DE 2023</a:t>
            </a:r>
          </a:p>
          <a:p>
            <a:pPr algn="ctr" rtl="0"/>
            <a:r>
              <a:rPr lang="es-ES" sz="1600" dirty="0">
                <a:effectLst>
                  <a:outerShdw blurRad="38100" dist="38100" dir="2700000" algn="tl">
                    <a:srgbClr val="000000">
                      <a:alpha val="43137"/>
                    </a:srgbClr>
                  </a:outerShdw>
                </a:effectLst>
              </a:rPr>
              <a:t>Ana María Giménez Vazquez. Secretaria técnica de Atención Primaria de CESM</a:t>
            </a:r>
          </a:p>
          <a:p>
            <a:pPr rtl="0"/>
            <a:endParaRPr lang="es-ES"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Marcador de posición de imagen 19" descr="Una foto en blanco y negro de un semillero">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0"/>
            <a:ext cx="12192000" cy="6858000"/>
          </a:xfrm>
        </p:spPr>
      </p:pic>
      <p:sp>
        <p:nvSpPr>
          <p:cNvPr id="2" name="Título 1">
            <a:extLst>
              <a:ext uri="{FF2B5EF4-FFF2-40B4-BE49-F238E27FC236}">
                <a16:creationId xmlns:a16="http://schemas.microsoft.com/office/drawing/2014/main" id="{A8704A28-E62C-2E4A-A2A4-AD85CB6126A2}"/>
              </a:ext>
            </a:extLst>
          </p:cNvPr>
          <p:cNvSpPr>
            <a:spLocks noGrp="1"/>
          </p:cNvSpPr>
          <p:nvPr>
            <p:ph type="title"/>
          </p:nvPr>
        </p:nvSpPr>
        <p:spPr>
          <a:xfrm>
            <a:off x="7193943" y="3045437"/>
            <a:ext cx="4941477" cy="610863"/>
          </a:xfrm>
        </p:spPr>
        <p:txBody>
          <a:bodyPr rtlCol="0">
            <a:normAutofit fontScale="90000"/>
          </a:bodyPr>
          <a:lstStyle/>
          <a:p>
            <a:pPr rtl="0"/>
            <a:r>
              <a:rPr lang="es-ES" dirty="0"/>
              <a:t>INTEGRANTES DEL FORO MEDICO DE ATENCIÓN PRIMARIA</a:t>
            </a:r>
          </a:p>
        </p:txBody>
      </p:sp>
      <p:cxnSp>
        <p:nvCxnSpPr>
          <p:cNvPr id="6" name="Conector recto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48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546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normAutofit fontScale="90000"/>
          </a:bodyPr>
          <a:lstStyle/>
          <a:p>
            <a:pPr rtl="0"/>
            <a:r>
              <a:rPr lang="es-ES" dirty="0"/>
              <a:t>Entidades integrantes</a:t>
            </a:r>
            <a:br>
              <a:rPr lang="es-ES" dirty="0"/>
            </a:br>
            <a:r>
              <a:rPr lang="es-ES" sz="1300" b="0" dirty="0"/>
              <a:t>(por orden alfabético)</a:t>
            </a:r>
          </a:p>
        </p:txBody>
      </p:sp>
      <p:sp>
        <p:nvSpPr>
          <p:cNvPr id="6" name="Marcador de texto 5">
            <a:extLst>
              <a:ext uri="{FF2B5EF4-FFF2-40B4-BE49-F238E27FC236}">
                <a16:creationId xmlns:a16="http://schemas.microsoft.com/office/drawing/2014/main" id="{EA1E2644-1BD8-DB4D-B01F-F617AABF793F}"/>
              </a:ext>
            </a:extLst>
          </p:cNvPr>
          <p:cNvSpPr>
            <a:spLocks noGrp="1"/>
          </p:cNvSpPr>
          <p:nvPr>
            <p:ph type="body" sz="quarter" idx="11"/>
          </p:nvPr>
        </p:nvSpPr>
        <p:spPr>
          <a:xfrm>
            <a:off x="952500" y="4986745"/>
            <a:ext cx="2133600" cy="205837"/>
          </a:xfrm>
        </p:spPr>
        <p:txBody>
          <a:bodyPr rtlCol="0"/>
          <a:lstStyle/>
          <a:p>
            <a:pPr rtl="0"/>
            <a:r>
              <a:rPr lang="es-ES" dirty="0"/>
              <a:t>AEPAP</a:t>
            </a:r>
          </a:p>
          <a:p>
            <a:pPr rtl="0"/>
            <a:endParaRPr lang="es-ES" dirty="0"/>
          </a:p>
        </p:txBody>
      </p:sp>
      <p:sp>
        <p:nvSpPr>
          <p:cNvPr id="5" name="Marcador de texto 4">
            <a:extLst>
              <a:ext uri="{FF2B5EF4-FFF2-40B4-BE49-F238E27FC236}">
                <a16:creationId xmlns:a16="http://schemas.microsoft.com/office/drawing/2014/main" id="{9642AB8A-80CA-C941-A861-E9F7C174A121}"/>
              </a:ext>
            </a:extLst>
          </p:cNvPr>
          <p:cNvSpPr>
            <a:spLocks noGrp="1"/>
          </p:cNvSpPr>
          <p:nvPr>
            <p:ph type="body" sz="quarter" idx="12"/>
          </p:nvPr>
        </p:nvSpPr>
        <p:spPr>
          <a:xfrm>
            <a:off x="952500" y="5393169"/>
            <a:ext cx="2133600" cy="369332"/>
          </a:xfrm>
        </p:spPr>
        <p:txBody>
          <a:bodyPr rtlCol="0"/>
          <a:lstStyle/>
          <a:p>
            <a:pPr rtl="0"/>
            <a:r>
              <a:rPr lang="es-ES" dirty="0"/>
              <a:t>Asociación Española de Pediatría de Atención PRIMARIA</a:t>
            </a:r>
          </a:p>
        </p:txBody>
      </p:sp>
      <p:sp>
        <p:nvSpPr>
          <p:cNvPr id="8" name="Marcador de texto 7">
            <a:extLst>
              <a:ext uri="{FF2B5EF4-FFF2-40B4-BE49-F238E27FC236}">
                <a16:creationId xmlns:a16="http://schemas.microsoft.com/office/drawing/2014/main" id="{AF43A531-88E8-744E-9BB5-FD05029B1D21}"/>
              </a:ext>
            </a:extLst>
          </p:cNvPr>
          <p:cNvSpPr>
            <a:spLocks noGrp="1"/>
          </p:cNvSpPr>
          <p:nvPr>
            <p:ph type="body" sz="quarter" idx="15"/>
          </p:nvPr>
        </p:nvSpPr>
        <p:spPr>
          <a:xfrm>
            <a:off x="3663042" y="4986745"/>
            <a:ext cx="2128157" cy="205837"/>
          </a:xfrm>
        </p:spPr>
        <p:txBody>
          <a:bodyPr rtlCol="0"/>
          <a:lstStyle/>
          <a:p>
            <a:pPr rtl="0"/>
            <a:r>
              <a:rPr lang="es-ES" dirty="0"/>
              <a:t>CEEM</a:t>
            </a:r>
          </a:p>
        </p:txBody>
      </p:sp>
      <p:sp>
        <p:nvSpPr>
          <p:cNvPr id="7" name="Marcador de texto 6">
            <a:extLst>
              <a:ext uri="{FF2B5EF4-FFF2-40B4-BE49-F238E27FC236}">
                <a16:creationId xmlns:a16="http://schemas.microsoft.com/office/drawing/2014/main" id="{3590C1A1-4321-EC41-8248-D3B566DD51BD}"/>
              </a:ext>
            </a:extLst>
          </p:cNvPr>
          <p:cNvSpPr>
            <a:spLocks noGrp="1"/>
          </p:cNvSpPr>
          <p:nvPr>
            <p:ph type="body" sz="quarter" idx="13"/>
          </p:nvPr>
        </p:nvSpPr>
        <p:spPr>
          <a:xfrm>
            <a:off x="3663042" y="5393169"/>
            <a:ext cx="2128157" cy="369332"/>
          </a:xfrm>
        </p:spPr>
        <p:txBody>
          <a:bodyPr rtlCol="0"/>
          <a:lstStyle/>
          <a:p>
            <a:pPr rtl="0"/>
            <a:r>
              <a:rPr lang="es-ES" dirty="0"/>
              <a:t>Consejo Estatal de Estudiantes de Medicina	</a:t>
            </a:r>
          </a:p>
        </p:txBody>
      </p:sp>
      <p:sp>
        <p:nvSpPr>
          <p:cNvPr id="10" name="Marcador de texto 9">
            <a:extLst>
              <a:ext uri="{FF2B5EF4-FFF2-40B4-BE49-F238E27FC236}">
                <a16:creationId xmlns:a16="http://schemas.microsoft.com/office/drawing/2014/main" id="{1DF7B21D-37D3-8344-AC78-C169C79D3D2A}"/>
              </a:ext>
            </a:extLst>
          </p:cNvPr>
          <p:cNvSpPr>
            <a:spLocks noGrp="1"/>
          </p:cNvSpPr>
          <p:nvPr>
            <p:ph type="body" sz="quarter" idx="31"/>
          </p:nvPr>
        </p:nvSpPr>
        <p:spPr>
          <a:xfrm>
            <a:off x="6367054" y="4986745"/>
            <a:ext cx="2129245" cy="205837"/>
          </a:xfrm>
        </p:spPr>
        <p:txBody>
          <a:bodyPr rtlCol="0"/>
          <a:lstStyle/>
          <a:p>
            <a:pPr rtl="0"/>
            <a:r>
              <a:rPr lang="es-ES" dirty="0"/>
              <a:t>CESM</a:t>
            </a:r>
          </a:p>
        </p:txBody>
      </p:sp>
      <p:sp>
        <p:nvSpPr>
          <p:cNvPr id="9" name="Marcador de texto 8">
            <a:extLst>
              <a:ext uri="{FF2B5EF4-FFF2-40B4-BE49-F238E27FC236}">
                <a16:creationId xmlns:a16="http://schemas.microsoft.com/office/drawing/2014/main" id="{2581095F-0795-744B-A3E7-94DFB3CBF331}"/>
              </a:ext>
            </a:extLst>
          </p:cNvPr>
          <p:cNvSpPr>
            <a:spLocks noGrp="1"/>
          </p:cNvSpPr>
          <p:nvPr>
            <p:ph type="body" sz="quarter" idx="16"/>
          </p:nvPr>
        </p:nvSpPr>
        <p:spPr>
          <a:xfrm>
            <a:off x="6367054" y="5393169"/>
            <a:ext cx="2129245" cy="369332"/>
          </a:xfrm>
        </p:spPr>
        <p:txBody>
          <a:bodyPr rtlCol="0"/>
          <a:lstStyle/>
          <a:p>
            <a:pPr rtl="0"/>
            <a:r>
              <a:rPr lang="es-ES" dirty="0"/>
              <a:t>Confederación Estatal de Sindicatos Médicos</a:t>
            </a:r>
          </a:p>
        </p:txBody>
      </p:sp>
      <p:sp>
        <p:nvSpPr>
          <p:cNvPr id="12" name="Marcador de texto 11">
            <a:extLst>
              <a:ext uri="{FF2B5EF4-FFF2-40B4-BE49-F238E27FC236}">
                <a16:creationId xmlns:a16="http://schemas.microsoft.com/office/drawing/2014/main" id="{70695B8F-A3CD-4845-8150-758480179C28}"/>
              </a:ext>
            </a:extLst>
          </p:cNvPr>
          <p:cNvSpPr>
            <a:spLocks noGrp="1"/>
          </p:cNvSpPr>
          <p:nvPr>
            <p:ph type="body" sz="quarter" idx="21"/>
          </p:nvPr>
        </p:nvSpPr>
        <p:spPr>
          <a:xfrm>
            <a:off x="9110254" y="4986745"/>
            <a:ext cx="2129245" cy="205837"/>
          </a:xfrm>
        </p:spPr>
        <p:txBody>
          <a:bodyPr rtlCol="0"/>
          <a:lstStyle/>
          <a:p>
            <a:pPr rtl="0"/>
            <a:r>
              <a:rPr lang="es-ES" dirty="0"/>
              <a:t>OMC</a:t>
            </a:r>
          </a:p>
        </p:txBody>
      </p:sp>
      <p:sp>
        <p:nvSpPr>
          <p:cNvPr id="11" name="Marcador de texto 10">
            <a:extLst>
              <a:ext uri="{FF2B5EF4-FFF2-40B4-BE49-F238E27FC236}">
                <a16:creationId xmlns:a16="http://schemas.microsoft.com/office/drawing/2014/main" id="{69B26C61-D5D7-CC42-848C-158367DB8216}"/>
              </a:ext>
            </a:extLst>
          </p:cNvPr>
          <p:cNvSpPr>
            <a:spLocks noGrp="1"/>
          </p:cNvSpPr>
          <p:nvPr>
            <p:ph type="body" sz="quarter" idx="19"/>
          </p:nvPr>
        </p:nvSpPr>
        <p:spPr>
          <a:xfrm>
            <a:off x="9110254" y="5393169"/>
            <a:ext cx="2129245" cy="369332"/>
          </a:xfrm>
        </p:spPr>
        <p:txBody>
          <a:bodyPr rtlCol="0"/>
          <a:lstStyle/>
          <a:p>
            <a:pPr rtl="0"/>
            <a:r>
              <a:rPr lang="es-ES" dirty="0"/>
              <a:t>Organización Médica Colegial de España</a:t>
            </a:r>
          </a:p>
        </p:txBody>
      </p:sp>
      <p:sp>
        <p:nvSpPr>
          <p:cNvPr id="17" name="Marcador de número de diapositiva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rtl="0"/>
            <a:endParaRPr lang="es-ES" dirty="0"/>
          </a:p>
        </p:txBody>
      </p:sp>
      <p:sp>
        <p:nvSpPr>
          <p:cNvPr id="16" name="Marcador de pie de página 15">
            <a:extLst>
              <a:ext uri="{FF2B5EF4-FFF2-40B4-BE49-F238E27FC236}">
                <a16:creationId xmlns:a16="http://schemas.microsoft.com/office/drawing/2014/main" id="{1EAEE347-BDD8-5349-BB37-C8938BFCFF4C}"/>
              </a:ext>
            </a:extLst>
          </p:cNvPr>
          <p:cNvSpPr>
            <a:spLocks noGrp="1"/>
          </p:cNvSpPr>
          <p:nvPr>
            <p:ph type="ftr" sz="quarter" idx="33"/>
          </p:nvPr>
        </p:nvSpPr>
        <p:spPr>
          <a:xfrm>
            <a:off x="1494790" y="6332220"/>
            <a:ext cx="1497330" cy="247651"/>
          </a:xfrm>
        </p:spPr>
        <p:txBody>
          <a:bodyPr rtlCol="0"/>
          <a:lstStyle/>
          <a:p>
            <a:pPr rtl="0"/>
            <a:endParaRPr lang="es-ES" dirty="0"/>
          </a:p>
        </p:txBody>
      </p:sp>
      <p:sp>
        <p:nvSpPr>
          <p:cNvPr id="15" name="Marcador de fecha 14">
            <a:extLst>
              <a:ext uri="{FF2B5EF4-FFF2-40B4-BE49-F238E27FC236}">
                <a16:creationId xmlns:a16="http://schemas.microsoft.com/office/drawing/2014/main" id="{B160BE06-EC01-1145-BF3B-C02AC24955C4}"/>
              </a:ext>
            </a:extLst>
          </p:cNvPr>
          <p:cNvSpPr>
            <a:spLocks noGrp="1"/>
          </p:cNvSpPr>
          <p:nvPr>
            <p:ph type="dt" sz="half" idx="32"/>
          </p:nvPr>
        </p:nvSpPr>
        <p:spPr>
          <a:xfrm>
            <a:off x="2992119" y="6332220"/>
            <a:ext cx="1711685" cy="247651"/>
          </a:xfrm>
        </p:spPr>
        <p:txBody>
          <a:bodyPr rtlCol="0"/>
          <a:lstStyle/>
          <a:p>
            <a:pPr rtl="0"/>
            <a:endParaRPr lang="es-ES" dirty="0"/>
          </a:p>
        </p:txBody>
      </p:sp>
      <p:pic>
        <p:nvPicPr>
          <p:cNvPr id="20" name="Marcador de posición de imagen 19">
            <a:extLst>
              <a:ext uri="{FF2B5EF4-FFF2-40B4-BE49-F238E27FC236}">
                <a16:creationId xmlns:a16="http://schemas.microsoft.com/office/drawing/2014/main" id="{17A98FDE-392A-8446-851B-0A20B22B37C3}"/>
              </a:ext>
            </a:extLst>
          </p:cNvPr>
          <p:cNvPicPr>
            <a:picLocks noGrp="1" noChangeAspect="1"/>
          </p:cNvPicPr>
          <p:nvPr>
            <p:ph type="pic" sz="quarter" idx="24"/>
          </p:nvPr>
        </p:nvPicPr>
        <p:blipFill>
          <a:blip r:embed="rId3"/>
          <a:srcRect t="1948" b="1948"/>
          <a:stretch>
            <a:fillRect/>
          </a:stretch>
        </p:blipFill>
        <p:spPr>
          <a:prstGeom prst="rect">
            <a:avLst/>
          </a:prstGeom>
        </p:spPr>
      </p:pic>
      <p:pic>
        <p:nvPicPr>
          <p:cNvPr id="24" name="Marcador de posición de imagen 23">
            <a:extLst>
              <a:ext uri="{FF2B5EF4-FFF2-40B4-BE49-F238E27FC236}">
                <a16:creationId xmlns:a16="http://schemas.microsoft.com/office/drawing/2014/main" id="{92B82CFE-233E-F938-E472-B4F633F83BF7}"/>
              </a:ext>
            </a:extLst>
          </p:cNvPr>
          <p:cNvPicPr>
            <a:picLocks noGrp="1" noChangeAspect="1"/>
          </p:cNvPicPr>
          <p:nvPr>
            <p:ph type="pic" sz="quarter" idx="27"/>
          </p:nvPr>
        </p:nvPicPr>
        <p:blipFill>
          <a:blip r:embed="rId4"/>
          <a:srcRect t="1912" b="1912"/>
          <a:stretch>
            <a:fillRect/>
          </a:stretch>
        </p:blipFill>
        <p:spPr>
          <a:prstGeom prst="rect">
            <a:avLst/>
          </a:prstGeom>
        </p:spPr>
      </p:pic>
      <p:pic>
        <p:nvPicPr>
          <p:cNvPr id="30" name="Imagen 29">
            <a:extLst>
              <a:ext uri="{FF2B5EF4-FFF2-40B4-BE49-F238E27FC236}">
                <a16:creationId xmlns:a16="http://schemas.microsoft.com/office/drawing/2014/main" id="{7287D5CB-C5F2-1F01-710B-4A347D612FDE}"/>
              </a:ext>
            </a:extLst>
          </p:cNvPr>
          <p:cNvPicPr>
            <a:picLocks noChangeAspect="1"/>
          </p:cNvPicPr>
          <p:nvPr/>
        </p:nvPicPr>
        <p:blipFill>
          <a:blip r:embed="rId5"/>
          <a:stretch>
            <a:fillRect/>
          </a:stretch>
        </p:blipFill>
        <p:spPr>
          <a:xfrm>
            <a:off x="489390" y="2911976"/>
            <a:ext cx="3048000" cy="1504950"/>
          </a:xfrm>
          <a:prstGeom prst="rect">
            <a:avLst/>
          </a:prstGeom>
        </p:spPr>
      </p:pic>
      <p:pic>
        <p:nvPicPr>
          <p:cNvPr id="33" name="Marcador de posición de imagen 32">
            <a:extLst>
              <a:ext uri="{FF2B5EF4-FFF2-40B4-BE49-F238E27FC236}">
                <a16:creationId xmlns:a16="http://schemas.microsoft.com/office/drawing/2014/main" id="{17D02BF6-C577-9A84-F10A-563D291A7E2B}"/>
              </a:ext>
            </a:extLst>
          </p:cNvPr>
          <p:cNvPicPr>
            <a:picLocks noGrp="1" noChangeAspect="1"/>
          </p:cNvPicPr>
          <p:nvPr>
            <p:ph type="pic" sz="quarter" idx="30"/>
          </p:nvPr>
        </p:nvPicPr>
        <p:blipFill>
          <a:blip r:embed="rId6"/>
          <a:srcRect t="1912" b="1912"/>
          <a:stretch>
            <a:fillRect/>
          </a:stretch>
        </p:blipFill>
        <p:spPr>
          <a:prstGeom prst="rect">
            <a:avLst/>
          </a:prstGeom>
        </p:spPr>
      </p:pic>
    </p:spTree>
    <p:extLst>
      <p:ext uri="{BB962C8B-B14F-4D97-AF65-F5344CB8AC3E}">
        <p14:creationId xmlns:p14="http://schemas.microsoft.com/office/powerpoint/2010/main" val="1888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8" grpId="0" build="p"/>
      <p:bldP spid="7" grpId="0" build="p"/>
      <p:bldP spid="10" grpId="0" build="p"/>
      <p:bldP spid="9" grpId="0" build="p"/>
      <p:bldP spid="12"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EB1D7F-284F-6F46-99FA-EBB8ED69D7EA}"/>
              </a:ext>
            </a:extLst>
          </p:cNvPr>
          <p:cNvSpPr>
            <a:spLocks noGrp="1"/>
          </p:cNvSpPr>
          <p:nvPr>
            <p:ph type="title"/>
          </p:nvPr>
        </p:nvSpPr>
        <p:spPr>
          <a:xfrm>
            <a:off x="964022" y="879063"/>
            <a:ext cx="7532277" cy="610863"/>
          </a:xfrm>
        </p:spPr>
        <p:txBody>
          <a:bodyPr rtlCol="0">
            <a:normAutofit fontScale="90000"/>
          </a:bodyPr>
          <a:lstStyle/>
          <a:p>
            <a:pPr rtl="0"/>
            <a:r>
              <a:rPr lang="es-ES" dirty="0"/>
              <a:t>Entidades integrantes</a:t>
            </a:r>
            <a:br>
              <a:rPr lang="es-ES" dirty="0"/>
            </a:br>
            <a:r>
              <a:rPr lang="es-ES" sz="1300" b="0" dirty="0"/>
              <a:t>(por orden alfabético)</a:t>
            </a:r>
            <a:endParaRPr lang="es-ES" dirty="0"/>
          </a:p>
        </p:txBody>
      </p:sp>
      <p:sp>
        <p:nvSpPr>
          <p:cNvPr id="6" name="Marcador de texto 5">
            <a:extLst>
              <a:ext uri="{FF2B5EF4-FFF2-40B4-BE49-F238E27FC236}">
                <a16:creationId xmlns:a16="http://schemas.microsoft.com/office/drawing/2014/main" id="{EA1E2644-1BD8-DB4D-B01F-F617AABF793F}"/>
              </a:ext>
            </a:extLst>
          </p:cNvPr>
          <p:cNvSpPr>
            <a:spLocks noGrp="1"/>
          </p:cNvSpPr>
          <p:nvPr>
            <p:ph type="body" sz="quarter" idx="11"/>
          </p:nvPr>
        </p:nvSpPr>
        <p:spPr>
          <a:xfrm>
            <a:off x="952500" y="4986745"/>
            <a:ext cx="2133600" cy="205837"/>
          </a:xfrm>
        </p:spPr>
        <p:txBody>
          <a:bodyPr rtlCol="0"/>
          <a:lstStyle/>
          <a:p>
            <a:pPr rtl="0"/>
            <a:r>
              <a:rPr lang="es-ES" dirty="0"/>
              <a:t>SEMERGEN</a:t>
            </a:r>
          </a:p>
          <a:p>
            <a:pPr rtl="0"/>
            <a:endParaRPr lang="es-ES" dirty="0"/>
          </a:p>
        </p:txBody>
      </p:sp>
      <p:sp>
        <p:nvSpPr>
          <p:cNvPr id="5" name="Marcador de texto 4">
            <a:extLst>
              <a:ext uri="{FF2B5EF4-FFF2-40B4-BE49-F238E27FC236}">
                <a16:creationId xmlns:a16="http://schemas.microsoft.com/office/drawing/2014/main" id="{9642AB8A-80CA-C941-A861-E9F7C174A121}"/>
              </a:ext>
            </a:extLst>
          </p:cNvPr>
          <p:cNvSpPr>
            <a:spLocks noGrp="1"/>
          </p:cNvSpPr>
          <p:nvPr>
            <p:ph type="body" sz="quarter" idx="12"/>
          </p:nvPr>
        </p:nvSpPr>
        <p:spPr>
          <a:xfrm>
            <a:off x="952500" y="5393169"/>
            <a:ext cx="2133600" cy="369332"/>
          </a:xfrm>
        </p:spPr>
        <p:txBody>
          <a:bodyPr rtlCol="0"/>
          <a:lstStyle/>
          <a:p>
            <a:pPr rtl="0"/>
            <a:r>
              <a:rPr lang="es-ES" dirty="0"/>
              <a:t>Sociedad Española de Médicos de Atención Primaria</a:t>
            </a:r>
          </a:p>
        </p:txBody>
      </p:sp>
      <p:sp>
        <p:nvSpPr>
          <p:cNvPr id="8" name="Marcador de texto 7">
            <a:extLst>
              <a:ext uri="{FF2B5EF4-FFF2-40B4-BE49-F238E27FC236}">
                <a16:creationId xmlns:a16="http://schemas.microsoft.com/office/drawing/2014/main" id="{AF43A531-88E8-744E-9BB5-FD05029B1D21}"/>
              </a:ext>
            </a:extLst>
          </p:cNvPr>
          <p:cNvSpPr>
            <a:spLocks noGrp="1"/>
          </p:cNvSpPr>
          <p:nvPr>
            <p:ph type="body" sz="quarter" idx="15"/>
          </p:nvPr>
        </p:nvSpPr>
        <p:spPr>
          <a:xfrm>
            <a:off x="3663042" y="4986745"/>
            <a:ext cx="2128157" cy="205837"/>
          </a:xfrm>
        </p:spPr>
        <p:txBody>
          <a:bodyPr rtlCol="0"/>
          <a:lstStyle/>
          <a:p>
            <a:pPr rtl="0"/>
            <a:r>
              <a:rPr lang="es-ES" dirty="0"/>
              <a:t>semFYC</a:t>
            </a:r>
          </a:p>
        </p:txBody>
      </p:sp>
      <p:sp>
        <p:nvSpPr>
          <p:cNvPr id="7" name="Marcador de texto 6">
            <a:extLst>
              <a:ext uri="{FF2B5EF4-FFF2-40B4-BE49-F238E27FC236}">
                <a16:creationId xmlns:a16="http://schemas.microsoft.com/office/drawing/2014/main" id="{3590C1A1-4321-EC41-8248-D3B566DD51BD}"/>
              </a:ext>
            </a:extLst>
          </p:cNvPr>
          <p:cNvSpPr>
            <a:spLocks noGrp="1"/>
          </p:cNvSpPr>
          <p:nvPr>
            <p:ph type="body" sz="quarter" idx="13"/>
          </p:nvPr>
        </p:nvSpPr>
        <p:spPr>
          <a:xfrm>
            <a:off x="3663042" y="5393169"/>
            <a:ext cx="2128157" cy="369332"/>
          </a:xfrm>
        </p:spPr>
        <p:txBody>
          <a:bodyPr rtlCol="0"/>
          <a:lstStyle/>
          <a:p>
            <a:pPr rtl="0"/>
            <a:r>
              <a:rPr lang="es-ES" dirty="0"/>
              <a:t>Sociedad Española de Medicina Familiar y Comunitaria	</a:t>
            </a:r>
          </a:p>
        </p:txBody>
      </p:sp>
      <p:sp>
        <p:nvSpPr>
          <p:cNvPr id="10" name="Marcador de texto 9">
            <a:extLst>
              <a:ext uri="{FF2B5EF4-FFF2-40B4-BE49-F238E27FC236}">
                <a16:creationId xmlns:a16="http://schemas.microsoft.com/office/drawing/2014/main" id="{1DF7B21D-37D3-8344-AC78-C169C79D3D2A}"/>
              </a:ext>
            </a:extLst>
          </p:cNvPr>
          <p:cNvSpPr>
            <a:spLocks noGrp="1"/>
          </p:cNvSpPr>
          <p:nvPr>
            <p:ph type="body" sz="quarter" idx="31"/>
          </p:nvPr>
        </p:nvSpPr>
        <p:spPr>
          <a:xfrm>
            <a:off x="6367054" y="4986745"/>
            <a:ext cx="2129245" cy="205837"/>
          </a:xfrm>
        </p:spPr>
        <p:txBody>
          <a:bodyPr rtlCol="0"/>
          <a:lstStyle/>
          <a:p>
            <a:pPr rtl="0"/>
            <a:r>
              <a:rPr lang="es-ES" dirty="0"/>
              <a:t>   SEMG</a:t>
            </a:r>
          </a:p>
        </p:txBody>
      </p:sp>
      <p:sp>
        <p:nvSpPr>
          <p:cNvPr id="9" name="Marcador de texto 8">
            <a:extLst>
              <a:ext uri="{FF2B5EF4-FFF2-40B4-BE49-F238E27FC236}">
                <a16:creationId xmlns:a16="http://schemas.microsoft.com/office/drawing/2014/main" id="{2581095F-0795-744B-A3E7-94DFB3CBF331}"/>
              </a:ext>
            </a:extLst>
          </p:cNvPr>
          <p:cNvSpPr>
            <a:spLocks noGrp="1"/>
          </p:cNvSpPr>
          <p:nvPr>
            <p:ph type="body" sz="quarter" idx="16"/>
          </p:nvPr>
        </p:nvSpPr>
        <p:spPr>
          <a:xfrm>
            <a:off x="6568390" y="5393169"/>
            <a:ext cx="2129245" cy="584952"/>
          </a:xfrm>
        </p:spPr>
        <p:txBody>
          <a:bodyPr rtlCol="0"/>
          <a:lstStyle/>
          <a:p>
            <a:pPr rtl="0"/>
            <a:r>
              <a:rPr lang="es-ES" dirty="0"/>
              <a:t>Sociedad Española de Médicos Generales y de Familia</a:t>
            </a:r>
          </a:p>
        </p:txBody>
      </p:sp>
      <p:sp>
        <p:nvSpPr>
          <p:cNvPr id="12" name="Marcador de texto 11">
            <a:extLst>
              <a:ext uri="{FF2B5EF4-FFF2-40B4-BE49-F238E27FC236}">
                <a16:creationId xmlns:a16="http://schemas.microsoft.com/office/drawing/2014/main" id="{70695B8F-A3CD-4845-8150-758480179C28}"/>
              </a:ext>
            </a:extLst>
          </p:cNvPr>
          <p:cNvSpPr>
            <a:spLocks noGrp="1"/>
          </p:cNvSpPr>
          <p:nvPr>
            <p:ph type="body" sz="quarter" idx="21"/>
          </p:nvPr>
        </p:nvSpPr>
        <p:spPr>
          <a:xfrm>
            <a:off x="9110254" y="4986745"/>
            <a:ext cx="2129245" cy="205837"/>
          </a:xfrm>
        </p:spPr>
        <p:txBody>
          <a:bodyPr rtlCol="0"/>
          <a:lstStyle/>
          <a:p>
            <a:pPr rtl="0"/>
            <a:r>
              <a:rPr lang="es-ES" dirty="0"/>
              <a:t>   SEPEAP</a:t>
            </a:r>
          </a:p>
        </p:txBody>
      </p:sp>
      <p:sp>
        <p:nvSpPr>
          <p:cNvPr id="11" name="Marcador de texto 10">
            <a:extLst>
              <a:ext uri="{FF2B5EF4-FFF2-40B4-BE49-F238E27FC236}">
                <a16:creationId xmlns:a16="http://schemas.microsoft.com/office/drawing/2014/main" id="{69B26C61-D5D7-CC42-848C-158367DB8216}"/>
              </a:ext>
            </a:extLst>
          </p:cNvPr>
          <p:cNvSpPr>
            <a:spLocks noGrp="1"/>
          </p:cNvSpPr>
          <p:nvPr>
            <p:ph type="body" sz="quarter" idx="19"/>
          </p:nvPr>
        </p:nvSpPr>
        <p:spPr>
          <a:xfrm>
            <a:off x="9110254" y="5393169"/>
            <a:ext cx="2129245" cy="369332"/>
          </a:xfrm>
        </p:spPr>
        <p:txBody>
          <a:bodyPr rtlCol="0"/>
          <a:lstStyle/>
          <a:p>
            <a:pPr rtl="0"/>
            <a:r>
              <a:rPr lang="es-ES" dirty="0"/>
              <a:t>Sociedad Española de Pediatría Extrahospitalaria y Atención Primaria</a:t>
            </a:r>
          </a:p>
          <a:p>
            <a:pPr rtl="0"/>
            <a:endParaRPr lang="es-ES" dirty="0"/>
          </a:p>
        </p:txBody>
      </p:sp>
      <p:sp>
        <p:nvSpPr>
          <p:cNvPr id="17" name="Marcador de número de diapositiva 16">
            <a:extLst>
              <a:ext uri="{FF2B5EF4-FFF2-40B4-BE49-F238E27FC236}">
                <a16:creationId xmlns:a16="http://schemas.microsoft.com/office/drawing/2014/main" id="{32DA2B67-BDBB-C945-988B-6C0D86F697CE}"/>
              </a:ext>
            </a:extLst>
          </p:cNvPr>
          <p:cNvSpPr>
            <a:spLocks noGrp="1"/>
          </p:cNvSpPr>
          <p:nvPr>
            <p:ph type="sldNum" sz="quarter" idx="34"/>
          </p:nvPr>
        </p:nvSpPr>
        <p:spPr>
          <a:xfrm>
            <a:off x="971550" y="6332220"/>
            <a:ext cx="523240" cy="247651"/>
          </a:xfrm>
        </p:spPr>
        <p:txBody>
          <a:bodyPr rtlCol="0"/>
          <a:lstStyle/>
          <a:p>
            <a:pPr rtl="0"/>
            <a:endParaRPr lang="es-ES" dirty="0"/>
          </a:p>
        </p:txBody>
      </p:sp>
      <p:sp>
        <p:nvSpPr>
          <p:cNvPr id="16" name="Marcador de pie de página 15">
            <a:extLst>
              <a:ext uri="{FF2B5EF4-FFF2-40B4-BE49-F238E27FC236}">
                <a16:creationId xmlns:a16="http://schemas.microsoft.com/office/drawing/2014/main" id="{1EAEE347-BDD8-5349-BB37-C8938BFCFF4C}"/>
              </a:ext>
            </a:extLst>
          </p:cNvPr>
          <p:cNvSpPr>
            <a:spLocks noGrp="1"/>
          </p:cNvSpPr>
          <p:nvPr>
            <p:ph type="ftr" sz="quarter" idx="33"/>
          </p:nvPr>
        </p:nvSpPr>
        <p:spPr>
          <a:xfrm>
            <a:off x="1494790" y="6332220"/>
            <a:ext cx="1497330" cy="247651"/>
          </a:xfrm>
        </p:spPr>
        <p:txBody>
          <a:bodyPr rtlCol="0"/>
          <a:lstStyle/>
          <a:p>
            <a:pPr rtl="0"/>
            <a:endParaRPr lang="es-ES" dirty="0"/>
          </a:p>
        </p:txBody>
      </p:sp>
      <p:sp>
        <p:nvSpPr>
          <p:cNvPr id="15" name="Marcador de fecha 14">
            <a:extLst>
              <a:ext uri="{FF2B5EF4-FFF2-40B4-BE49-F238E27FC236}">
                <a16:creationId xmlns:a16="http://schemas.microsoft.com/office/drawing/2014/main" id="{B160BE06-EC01-1145-BF3B-C02AC24955C4}"/>
              </a:ext>
            </a:extLst>
          </p:cNvPr>
          <p:cNvSpPr>
            <a:spLocks noGrp="1"/>
          </p:cNvSpPr>
          <p:nvPr>
            <p:ph type="dt" sz="half" idx="32"/>
          </p:nvPr>
        </p:nvSpPr>
        <p:spPr>
          <a:xfrm>
            <a:off x="2992119" y="6332220"/>
            <a:ext cx="1711685" cy="247651"/>
          </a:xfrm>
        </p:spPr>
        <p:txBody>
          <a:bodyPr rtlCol="0"/>
          <a:lstStyle/>
          <a:p>
            <a:pPr rtl="0"/>
            <a:endParaRPr lang="es-ES" dirty="0"/>
          </a:p>
        </p:txBody>
      </p:sp>
      <p:pic>
        <p:nvPicPr>
          <p:cNvPr id="2" name="Imagen 1">
            <a:extLst>
              <a:ext uri="{FF2B5EF4-FFF2-40B4-BE49-F238E27FC236}">
                <a16:creationId xmlns:a16="http://schemas.microsoft.com/office/drawing/2014/main" id="{A23EC74D-26B2-41C2-89EA-0DD9144EA123}"/>
              </a:ext>
            </a:extLst>
          </p:cNvPr>
          <p:cNvPicPr>
            <a:picLocks noChangeAspect="1"/>
          </p:cNvPicPr>
          <p:nvPr/>
        </p:nvPicPr>
        <p:blipFill>
          <a:blip r:embed="rId3"/>
          <a:stretch>
            <a:fillRect/>
          </a:stretch>
        </p:blipFill>
        <p:spPr>
          <a:xfrm>
            <a:off x="1065425" y="2762250"/>
            <a:ext cx="2133599" cy="1847850"/>
          </a:xfrm>
          <a:prstGeom prst="rect">
            <a:avLst/>
          </a:prstGeom>
        </p:spPr>
      </p:pic>
      <p:pic>
        <p:nvPicPr>
          <p:cNvPr id="21" name="Imagen 20">
            <a:extLst>
              <a:ext uri="{FF2B5EF4-FFF2-40B4-BE49-F238E27FC236}">
                <a16:creationId xmlns:a16="http://schemas.microsoft.com/office/drawing/2014/main" id="{C14EF846-58BA-68BC-2DFA-4AA0E6AC1DB3}"/>
              </a:ext>
            </a:extLst>
          </p:cNvPr>
          <p:cNvPicPr>
            <a:picLocks noChangeAspect="1"/>
          </p:cNvPicPr>
          <p:nvPr/>
        </p:nvPicPr>
        <p:blipFill>
          <a:blip r:embed="rId4"/>
          <a:stretch>
            <a:fillRect/>
          </a:stretch>
        </p:blipFill>
        <p:spPr>
          <a:xfrm>
            <a:off x="3445484" y="2902546"/>
            <a:ext cx="2516640" cy="1361461"/>
          </a:xfrm>
          <a:prstGeom prst="rect">
            <a:avLst/>
          </a:prstGeom>
        </p:spPr>
      </p:pic>
      <p:pic>
        <p:nvPicPr>
          <p:cNvPr id="28" name="Imagen 27">
            <a:extLst>
              <a:ext uri="{FF2B5EF4-FFF2-40B4-BE49-F238E27FC236}">
                <a16:creationId xmlns:a16="http://schemas.microsoft.com/office/drawing/2014/main" id="{53A9AD5E-3564-69E2-66D6-86F8FDEB7603}"/>
              </a:ext>
            </a:extLst>
          </p:cNvPr>
          <p:cNvPicPr>
            <a:picLocks noChangeAspect="1"/>
          </p:cNvPicPr>
          <p:nvPr/>
        </p:nvPicPr>
        <p:blipFill>
          <a:blip r:embed="rId5"/>
          <a:stretch>
            <a:fillRect/>
          </a:stretch>
        </p:blipFill>
        <p:spPr>
          <a:xfrm>
            <a:off x="6096000" y="3182830"/>
            <a:ext cx="2763037" cy="1018376"/>
          </a:xfrm>
          <a:prstGeom prst="rect">
            <a:avLst/>
          </a:prstGeom>
        </p:spPr>
      </p:pic>
      <p:pic>
        <p:nvPicPr>
          <p:cNvPr id="34" name="Imagen 33">
            <a:extLst>
              <a:ext uri="{FF2B5EF4-FFF2-40B4-BE49-F238E27FC236}">
                <a16:creationId xmlns:a16="http://schemas.microsoft.com/office/drawing/2014/main" id="{BC4F965E-648E-DCB0-C5CF-D53592DACDB3}"/>
              </a:ext>
            </a:extLst>
          </p:cNvPr>
          <p:cNvPicPr>
            <a:picLocks noChangeAspect="1"/>
          </p:cNvPicPr>
          <p:nvPr/>
        </p:nvPicPr>
        <p:blipFill>
          <a:blip r:embed="rId6"/>
          <a:stretch>
            <a:fillRect/>
          </a:stretch>
        </p:blipFill>
        <p:spPr>
          <a:xfrm>
            <a:off x="8859037" y="2991654"/>
            <a:ext cx="2827518" cy="1618445"/>
          </a:xfrm>
          <a:prstGeom prst="rect">
            <a:avLst/>
          </a:prstGeom>
        </p:spPr>
      </p:pic>
    </p:spTree>
    <p:extLst>
      <p:ext uri="{BB962C8B-B14F-4D97-AF65-F5344CB8AC3E}">
        <p14:creationId xmlns:p14="http://schemas.microsoft.com/office/powerpoint/2010/main" val="28478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P spid="8" grpId="0" build="p"/>
      <p:bldP spid="7" grpId="0" build="p"/>
      <p:bldP spid="10" grpId="0" build="p"/>
      <p:bldP spid="9" grpId="0" build="p"/>
      <p:bldP spid="12" grpId="0" build="p"/>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pPr rtl="0"/>
            <a:r>
              <a:rPr lang="es-ES" dirty="0"/>
              <a:t>OBJETIVOS </a:t>
            </a:r>
          </a:p>
        </p:txBody>
      </p:sp>
      <p:sp>
        <p:nvSpPr>
          <p:cNvPr id="11" name="Subtítulo 10">
            <a:extLst>
              <a:ext uri="{FF2B5EF4-FFF2-40B4-BE49-F238E27FC236}">
                <a16:creationId xmlns:a16="http://schemas.microsoft.com/office/drawing/2014/main" id="{F0F25866-5DB1-334A-8037-692579FBDE39}"/>
              </a:ext>
            </a:extLst>
          </p:cNvPr>
          <p:cNvSpPr>
            <a:spLocks noGrp="1"/>
          </p:cNvSpPr>
          <p:nvPr>
            <p:ph type="subTitle" idx="1"/>
          </p:nvPr>
        </p:nvSpPr>
        <p:spPr>
          <a:xfrm>
            <a:off x="6593747" y="3591098"/>
            <a:ext cx="5217253" cy="2700645"/>
          </a:xfrm>
        </p:spPr>
        <p:txBody>
          <a:bodyPr rtlCol="0">
            <a:normAutofit/>
          </a:bodyPr>
          <a:lstStyle/>
          <a:p>
            <a:pPr algn="l"/>
            <a:r>
              <a:rPr lang="es-ES" b="0" i="0" dirty="0">
                <a:solidFill>
                  <a:srgbClr val="575756"/>
                </a:solidFill>
                <a:effectLst/>
                <a:latin typeface="Titillium Web" panose="00000500000000000000" pitchFamily="2" charset="0"/>
              </a:rPr>
              <a:t>Distinguimos dos tipos de objetivos: Generales y Específicos.</a:t>
            </a:r>
          </a:p>
          <a:p>
            <a:pPr algn="l"/>
            <a:r>
              <a:rPr lang="es-ES" b="0" i="0" dirty="0">
                <a:solidFill>
                  <a:srgbClr val="575756"/>
                </a:solidFill>
                <a:effectLst/>
                <a:latin typeface="Titillium Web" panose="00000500000000000000" pitchFamily="2" charset="0"/>
              </a:rPr>
              <a:t>Sus </a:t>
            </a:r>
            <a:r>
              <a:rPr lang="es-ES" b="1" i="0" dirty="0">
                <a:solidFill>
                  <a:srgbClr val="575756"/>
                </a:solidFill>
                <a:effectLst/>
                <a:latin typeface="Titillium Web" panose="00000500000000000000" pitchFamily="2" charset="0"/>
              </a:rPr>
              <a:t>objetivos generales son</a:t>
            </a:r>
            <a:r>
              <a:rPr lang="es-ES" b="0" i="0" dirty="0">
                <a:solidFill>
                  <a:srgbClr val="575756"/>
                </a:solidFill>
                <a:effectLst/>
                <a:latin typeface="Titillium Web" panose="00000500000000000000" pitchFamily="2" charset="0"/>
              </a:rPr>
              <a:t>, entre otros:</a:t>
            </a:r>
          </a:p>
          <a:p>
            <a:pPr algn="l">
              <a:buFont typeface="Arial" panose="020B0604020202020204" pitchFamily="34" charset="0"/>
              <a:buChar char="•"/>
            </a:pPr>
            <a:r>
              <a:rPr lang="es-ES" b="0" i="0" dirty="0">
                <a:solidFill>
                  <a:srgbClr val="575756"/>
                </a:solidFill>
                <a:effectLst/>
                <a:latin typeface="Titillium Web" panose="00000500000000000000" pitchFamily="2" charset="0"/>
              </a:rPr>
              <a:t>reconocer a la medicina </a:t>
            </a:r>
            <a:r>
              <a:rPr lang="es-ES" dirty="0">
                <a:solidFill>
                  <a:srgbClr val="575756"/>
                </a:solidFill>
                <a:latin typeface="Titillium Web" panose="00000500000000000000" pitchFamily="2" charset="0"/>
              </a:rPr>
              <a:t>de Atención Primaria </a:t>
            </a:r>
            <a:r>
              <a:rPr lang="es-ES" b="0" i="0" dirty="0">
                <a:solidFill>
                  <a:srgbClr val="575756"/>
                </a:solidFill>
                <a:effectLst/>
                <a:latin typeface="Titillium Web" panose="00000500000000000000" pitchFamily="2" charset="0"/>
              </a:rPr>
              <a:t>su papel de eje central de la asistencia médica sanitaria,</a:t>
            </a:r>
          </a:p>
          <a:p>
            <a:pPr algn="l">
              <a:buFont typeface="Arial" panose="020B0604020202020204" pitchFamily="34" charset="0"/>
              <a:buChar char="•"/>
            </a:pPr>
            <a:r>
              <a:rPr lang="es-ES" b="0" i="0" dirty="0">
                <a:solidFill>
                  <a:srgbClr val="575756"/>
                </a:solidFill>
                <a:effectLst/>
                <a:latin typeface="Titillium Web" panose="00000500000000000000" pitchFamily="2" charset="0"/>
              </a:rPr>
              <a:t>Potenciar el ejercicio de la medicina de Atención Primaria dentro del Sistema Nacional de Salud</a:t>
            </a:r>
          </a:p>
          <a:p>
            <a:pPr algn="l">
              <a:buFont typeface="Arial" panose="020B0604020202020204" pitchFamily="34" charset="0"/>
              <a:buChar char="•"/>
            </a:pPr>
            <a:r>
              <a:rPr lang="es-ES" b="0" i="0" dirty="0">
                <a:solidFill>
                  <a:srgbClr val="575756"/>
                </a:solidFill>
                <a:effectLst/>
                <a:latin typeface="Titillium Web" panose="00000500000000000000" pitchFamily="2" charset="0"/>
              </a:rPr>
              <a:t>Promover  el adecuado desarrollo de la formación de pre y postgrado para los médicos de Atención Primaria</a:t>
            </a:r>
          </a:p>
          <a:p>
            <a:pPr rtl="0"/>
            <a:endParaRPr lang="es-ES" dirty="0"/>
          </a:p>
        </p:txBody>
      </p:sp>
      <p:pic>
        <p:nvPicPr>
          <p:cNvPr id="13" name="Marcador de posición de imagen 12" descr="Retrato de un miembro del equipo">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Marcador de texto 8">
            <a:extLst>
              <a:ext uri="{FF2B5EF4-FFF2-40B4-BE49-F238E27FC236}">
                <a16:creationId xmlns:a16="http://schemas.microsoft.com/office/drawing/2014/main" id="{76767661-63CB-A645-82F2-3B860E338B67}"/>
              </a:ext>
            </a:extLst>
          </p:cNvPr>
          <p:cNvSpPr>
            <a:spLocks noGrp="1"/>
          </p:cNvSpPr>
          <p:nvPr>
            <p:ph type="body" sz="quarter" idx="11"/>
          </p:nvPr>
        </p:nvSpPr>
        <p:spPr>
          <a:xfrm flipH="1" flipV="1">
            <a:off x="11810999" y="5690858"/>
            <a:ext cx="45719" cy="45719"/>
          </a:xfrm>
        </p:spPr>
        <p:txBody>
          <a:bodyPr rtlCol="0"/>
          <a:lstStyle/>
          <a:p>
            <a:pPr rtl="0"/>
            <a:endParaRPr lang="es-ES" dirty="0"/>
          </a:p>
        </p:txBody>
      </p:sp>
    </p:spTree>
    <p:extLst>
      <p:ext uri="{BB962C8B-B14F-4D97-AF65-F5344CB8AC3E}">
        <p14:creationId xmlns:p14="http://schemas.microsoft.com/office/powerpoint/2010/main" val="23366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2" dur="500"/>
                                        <p:tgtEl>
                                          <p:spTgt spid="11">
                                            <p:txEl>
                                              <p:pRg st="1" end="1"/>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5" dur="500"/>
                                        <p:tgtEl>
                                          <p:spTgt spid="11">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18" dur="500"/>
                                        <p:tgtEl>
                                          <p:spTgt spid="11">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21"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6544124" cy="610863"/>
          </a:xfrm>
        </p:spPr>
        <p:txBody>
          <a:bodyPr rtlCol="0">
            <a:normAutofit fontScale="90000"/>
          </a:bodyPr>
          <a:lstStyle/>
          <a:p>
            <a:pPr rtl="0"/>
            <a:r>
              <a:rPr lang="es-ES" dirty="0"/>
              <a:t>DECÁLOGO DE OBJETIVOS</a:t>
            </a:r>
          </a:p>
        </p:txBody>
      </p:sp>
      <p:sp>
        <p:nvSpPr>
          <p:cNvPr id="5" name="Marcador de contenido 4">
            <a:extLst>
              <a:ext uri="{FF2B5EF4-FFF2-40B4-BE49-F238E27FC236}">
                <a16:creationId xmlns:a16="http://schemas.microsoft.com/office/drawing/2014/main" id="{0B4B9306-DDC0-AD4F-A9C2-739C6AEB0172}"/>
              </a:ext>
            </a:extLst>
          </p:cNvPr>
          <p:cNvSpPr>
            <a:spLocks noGrp="1"/>
          </p:cNvSpPr>
          <p:nvPr>
            <p:ph sz="half" idx="2"/>
          </p:nvPr>
        </p:nvSpPr>
        <p:spPr>
          <a:xfrm>
            <a:off x="846576" y="2114026"/>
            <a:ext cx="10193019" cy="4009937"/>
          </a:xfrm>
        </p:spPr>
        <p:txBody>
          <a:bodyPr rtlCol="0">
            <a:normAutofit/>
          </a:bodyPr>
          <a:lstStyle/>
          <a:p>
            <a:pPr marL="0" indent="0" algn="ctr" rtl="0">
              <a:buNone/>
            </a:pPr>
            <a:r>
              <a:rPr lang="es-ES" sz="2100" b="1" dirty="0">
                <a:solidFill>
                  <a:schemeClr val="tx2">
                    <a:lumMod val="75000"/>
                  </a:schemeClr>
                </a:solidFill>
                <a:latin typeface="Abadi" panose="020B0604020104020204" pitchFamily="34" charset="0"/>
              </a:rPr>
              <a:t>CON EL FIN DE ORDENAR Y SISTEMATIZAR LOS OBJETIVOS ESPECÍFICOS DEL FORO MEDICO DE ATENCIÓN PRIMARIA, CON MOTIVO DEL </a:t>
            </a:r>
            <a:r>
              <a:rPr lang="es-ES" sz="2100" b="1" dirty="0">
                <a:solidFill>
                  <a:schemeClr val="tx2">
                    <a:lumMod val="75000"/>
                  </a:schemeClr>
                </a:solidFill>
                <a:highlight>
                  <a:srgbClr val="FFFF00"/>
                </a:highlight>
                <a:latin typeface="Abadi" panose="020B0604020104020204" pitchFamily="34" charset="0"/>
              </a:rPr>
              <a:t>DÍA DE LA ATENCIÓN PRIMARIA DEL AÑO 2015</a:t>
            </a:r>
            <a:r>
              <a:rPr lang="es-ES" sz="2100" b="1" dirty="0">
                <a:solidFill>
                  <a:schemeClr val="tx2">
                    <a:lumMod val="75000"/>
                  </a:schemeClr>
                </a:solidFill>
                <a:latin typeface="Abadi" panose="020B0604020104020204" pitchFamily="34" charset="0"/>
              </a:rPr>
              <a:t>, SE PRESENTÓ EL </a:t>
            </a:r>
            <a:r>
              <a:rPr lang="es-ES" sz="2100" b="1" dirty="0">
                <a:solidFill>
                  <a:schemeClr val="accent5">
                    <a:lumMod val="50000"/>
                  </a:schemeClr>
                </a:solidFill>
                <a:effectLst>
                  <a:outerShdw blurRad="38100" dist="38100" dir="2700000" algn="tl">
                    <a:srgbClr val="000000">
                      <a:alpha val="43137"/>
                    </a:srgbClr>
                  </a:outerShdw>
                </a:effectLst>
                <a:latin typeface="Abadi" panose="020B0604020104020204" pitchFamily="34" charset="0"/>
              </a:rPr>
              <a:t>DECÁLOGO DE OBJETIVOS </a:t>
            </a:r>
            <a:r>
              <a:rPr lang="es-ES" sz="2100" b="1" dirty="0">
                <a:solidFill>
                  <a:schemeClr val="tx2">
                    <a:lumMod val="75000"/>
                  </a:schemeClr>
                </a:solidFill>
                <a:latin typeface="Abadi" panose="020B0604020104020204" pitchFamily="34" charset="0"/>
              </a:rPr>
              <a:t>DEL FORO MÉDICO DE ATENCIÓN PRIMARIA</a:t>
            </a:r>
            <a:endParaRPr lang="es-ES" dirty="0">
              <a:latin typeface="Abadi" panose="020B0604020104020204" pitchFamily="34" charset="0"/>
            </a:endParaRPr>
          </a:p>
        </p:txBody>
      </p:sp>
      <p:sp>
        <p:nvSpPr>
          <p:cNvPr id="9" name="Marcador de número de diapositiva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s-ES" smtClean="0"/>
              <a:pPr algn="l" rtl="0"/>
              <a:t>14</a:t>
            </a:fld>
            <a:endParaRPr lang="es-ES" dirty="0"/>
          </a:p>
        </p:txBody>
      </p:sp>
      <p:sp>
        <p:nvSpPr>
          <p:cNvPr id="8" name="Marcador de pie de página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rtlCol="0"/>
          <a:lstStyle/>
          <a:p>
            <a:pPr rtl="0"/>
            <a:endParaRPr lang="es-ES" sz="1100" dirty="0"/>
          </a:p>
        </p:txBody>
      </p:sp>
      <p:sp>
        <p:nvSpPr>
          <p:cNvPr id="7" name="Marcador de fecha 6">
            <a:extLst>
              <a:ext uri="{FF2B5EF4-FFF2-40B4-BE49-F238E27FC236}">
                <a16:creationId xmlns:a16="http://schemas.microsoft.com/office/drawing/2014/main" id="{99E44123-0AF5-4A4C-B0C7-BB7409DE8161}"/>
              </a:ext>
            </a:extLst>
          </p:cNvPr>
          <p:cNvSpPr>
            <a:spLocks noGrp="1"/>
          </p:cNvSpPr>
          <p:nvPr>
            <p:ph type="dt" sz="half" idx="14"/>
          </p:nvPr>
        </p:nvSpPr>
        <p:spPr>
          <a:xfrm>
            <a:off x="2992120" y="6332220"/>
            <a:ext cx="1983534" cy="247651"/>
          </a:xfrm>
        </p:spPr>
        <p:txBody>
          <a:bodyPr rtlCol="0"/>
          <a:lstStyle/>
          <a:p>
            <a:pPr rtl="0"/>
            <a:endParaRPr lang="es-ES" sz="1100" dirty="0"/>
          </a:p>
        </p:txBody>
      </p:sp>
      <p:pic>
        <p:nvPicPr>
          <p:cNvPr id="10" name="Imagen 9">
            <a:extLst>
              <a:ext uri="{FF2B5EF4-FFF2-40B4-BE49-F238E27FC236}">
                <a16:creationId xmlns:a16="http://schemas.microsoft.com/office/drawing/2014/main" id="{0A38407F-A7EA-9822-4511-5F2471F16EA4}"/>
              </a:ext>
            </a:extLst>
          </p:cNvPr>
          <p:cNvPicPr>
            <a:picLocks noChangeAspect="1"/>
          </p:cNvPicPr>
          <p:nvPr/>
        </p:nvPicPr>
        <p:blipFill>
          <a:blip r:embed="rId3"/>
          <a:stretch>
            <a:fillRect/>
          </a:stretch>
        </p:blipFill>
        <p:spPr>
          <a:xfrm>
            <a:off x="6096000" y="1813754"/>
            <a:ext cx="2389839" cy="231668"/>
          </a:xfrm>
          <a:prstGeom prst="rect">
            <a:avLst/>
          </a:prstGeom>
        </p:spPr>
      </p:pic>
      <p:pic>
        <p:nvPicPr>
          <p:cNvPr id="3" name="Imagen 2">
            <a:extLst>
              <a:ext uri="{FF2B5EF4-FFF2-40B4-BE49-F238E27FC236}">
                <a16:creationId xmlns:a16="http://schemas.microsoft.com/office/drawing/2014/main" id="{19204CC0-C10E-AE1C-0670-29D14204709B}"/>
              </a:ext>
            </a:extLst>
          </p:cNvPr>
          <p:cNvPicPr>
            <a:picLocks noChangeAspect="1"/>
          </p:cNvPicPr>
          <p:nvPr/>
        </p:nvPicPr>
        <p:blipFill>
          <a:blip r:embed="rId4"/>
          <a:stretch>
            <a:fillRect/>
          </a:stretch>
        </p:blipFill>
        <p:spPr>
          <a:xfrm>
            <a:off x="4648200" y="3429000"/>
            <a:ext cx="2309812" cy="3304808"/>
          </a:xfrm>
          <a:prstGeom prst="rect">
            <a:avLst/>
          </a:prstGeom>
          <a:ln w="38100">
            <a:solidFill>
              <a:schemeClr val="accent3">
                <a:lumMod val="60000"/>
                <a:lumOff val="40000"/>
              </a:schemeClr>
            </a:solidFill>
          </a:ln>
        </p:spPr>
      </p:pic>
    </p:spTree>
    <p:extLst>
      <p:ext uri="{BB962C8B-B14F-4D97-AF65-F5344CB8AC3E}">
        <p14:creationId xmlns:p14="http://schemas.microsoft.com/office/powerpoint/2010/main" val="324570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6544124" cy="610863"/>
          </a:xfrm>
        </p:spPr>
        <p:txBody>
          <a:bodyPr rtlCol="0">
            <a:normAutofit fontScale="90000"/>
          </a:bodyPr>
          <a:lstStyle/>
          <a:p>
            <a:pPr rtl="0"/>
            <a:r>
              <a:rPr lang="es-ES" dirty="0"/>
              <a:t>DECÁLOGO DE OBJETIVOS</a:t>
            </a:r>
          </a:p>
        </p:txBody>
      </p:sp>
      <p:sp>
        <p:nvSpPr>
          <p:cNvPr id="5" name="Marcador de contenido 4">
            <a:extLst>
              <a:ext uri="{FF2B5EF4-FFF2-40B4-BE49-F238E27FC236}">
                <a16:creationId xmlns:a16="http://schemas.microsoft.com/office/drawing/2014/main" id="{0B4B9306-DDC0-AD4F-A9C2-739C6AEB0172}"/>
              </a:ext>
            </a:extLst>
          </p:cNvPr>
          <p:cNvSpPr>
            <a:spLocks noGrp="1"/>
          </p:cNvSpPr>
          <p:nvPr>
            <p:ph sz="half" idx="2"/>
          </p:nvPr>
        </p:nvSpPr>
        <p:spPr>
          <a:xfrm>
            <a:off x="846576" y="2114026"/>
            <a:ext cx="10193019" cy="4009937"/>
          </a:xfrm>
        </p:spPr>
        <p:txBody>
          <a:bodyPr rtlCol="0">
            <a:normAutofit/>
          </a:bodyPr>
          <a:lstStyle/>
          <a:p>
            <a:pPr marL="0" indent="0" rtl="0">
              <a:buNone/>
            </a:pPr>
            <a:r>
              <a:rPr lang="es-ES" sz="2100" b="1" dirty="0">
                <a:solidFill>
                  <a:schemeClr val="tx2">
                    <a:lumMod val="75000"/>
                  </a:schemeClr>
                </a:solidFill>
              </a:rPr>
              <a:t>1</a:t>
            </a:r>
            <a:r>
              <a:rPr lang="es-ES" dirty="0"/>
              <a:t>, La Atención Primaria es el </a:t>
            </a:r>
            <a:r>
              <a:rPr lang="es-ES" b="1" dirty="0">
                <a:solidFill>
                  <a:schemeClr val="tx2">
                    <a:lumMod val="75000"/>
                  </a:schemeClr>
                </a:solidFill>
                <a:effectLst>
                  <a:outerShdw blurRad="38100" dist="38100" dir="2700000" algn="tl">
                    <a:srgbClr val="000000">
                      <a:alpha val="43137"/>
                    </a:srgbClr>
                  </a:outerShdw>
                </a:effectLst>
              </a:rPr>
              <a:t>eje del sistema sanitario</a:t>
            </a:r>
            <a:r>
              <a:rPr lang="es-ES" dirty="0"/>
              <a:t>, y así debe ser reconocida a todos los efectos: incremento presupuestario, dotación adecuada de recursos humanos, aumento de la capacidad de realización de pruebas diagnósticas... </a:t>
            </a:r>
          </a:p>
          <a:p>
            <a:pPr marL="742950" lvl="1" indent="-342900">
              <a:buFont typeface="+mj-lt"/>
              <a:buAutoNum type="alphaUcPeriod"/>
            </a:pPr>
            <a:r>
              <a:rPr lang="es-ES" dirty="0"/>
              <a:t>Incremento del presupuesto de AP dentro del sistema sanitario en los próximos presupuestos.</a:t>
            </a:r>
          </a:p>
          <a:p>
            <a:pPr marL="742950" lvl="1" indent="-342900">
              <a:buFont typeface="+mj-lt"/>
              <a:buAutoNum type="alphaUcPeriod"/>
            </a:pPr>
            <a:r>
              <a:rPr lang="es-ES" dirty="0"/>
              <a:t>Determinación de criterios para la adecuación de las plantillas de médicos a la realidad sociodemográfica de la población a atender. </a:t>
            </a:r>
          </a:p>
          <a:p>
            <a:pPr marL="742950" lvl="1" indent="-342900">
              <a:buFont typeface="+mj-lt"/>
              <a:buAutoNum type="alphaUcPeriod"/>
            </a:pPr>
            <a:endParaRPr lang="es-ES" dirty="0"/>
          </a:p>
          <a:p>
            <a:pPr marL="0" indent="0" rtl="0">
              <a:buNone/>
            </a:pPr>
            <a:r>
              <a:rPr lang="es-ES" sz="2100" b="1" dirty="0">
                <a:solidFill>
                  <a:schemeClr val="tx2">
                    <a:lumMod val="75000"/>
                  </a:schemeClr>
                </a:solidFill>
              </a:rPr>
              <a:t>2</a:t>
            </a:r>
            <a:r>
              <a:rPr lang="es-ES" dirty="0"/>
              <a:t>. La Atención Primaria debe </a:t>
            </a:r>
            <a:r>
              <a:rPr lang="es-ES" b="1" dirty="0">
                <a:solidFill>
                  <a:schemeClr val="tx2">
                    <a:lumMod val="75000"/>
                  </a:schemeClr>
                </a:solidFill>
                <a:effectLst>
                  <a:outerShdw blurRad="38100" dist="38100" dir="2700000" algn="tl">
                    <a:srgbClr val="000000">
                      <a:alpha val="43137"/>
                    </a:srgbClr>
                  </a:outerShdw>
                </a:effectLst>
              </a:rPr>
              <a:t>liderar la gestión de los procesos del enfermo crónico</a:t>
            </a:r>
            <a:r>
              <a:rPr lang="es-ES" dirty="0"/>
              <a:t> dentro del sistema sanitario y social, incluyendo la coordinación con el nivel hospitalario, centros geriátricos y de discapacitados, asociaciones de pacientes…</a:t>
            </a:r>
          </a:p>
        </p:txBody>
      </p:sp>
      <p:sp>
        <p:nvSpPr>
          <p:cNvPr id="9" name="Marcador de número de diapositiva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s-ES" smtClean="0"/>
              <a:pPr algn="l" rtl="0"/>
              <a:t>15</a:t>
            </a:fld>
            <a:endParaRPr lang="es-ES" dirty="0"/>
          </a:p>
        </p:txBody>
      </p:sp>
      <p:sp>
        <p:nvSpPr>
          <p:cNvPr id="8" name="Marcador de pie de página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rtlCol="0"/>
          <a:lstStyle/>
          <a:p>
            <a:pPr rtl="0"/>
            <a:endParaRPr lang="es-ES" sz="1100" dirty="0"/>
          </a:p>
        </p:txBody>
      </p:sp>
      <p:sp>
        <p:nvSpPr>
          <p:cNvPr id="7" name="Marcador de fecha 6">
            <a:extLst>
              <a:ext uri="{FF2B5EF4-FFF2-40B4-BE49-F238E27FC236}">
                <a16:creationId xmlns:a16="http://schemas.microsoft.com/office/drawing/2014/main" id="{99E44123-0AF5-4A4C-B0C7-BB7409DE8161}"/>
              </a:ext>
            </a:extLst>
          </p:cNvPr>
          <p:cNvSpPr>
            <a:spLocks noGrp="1"/>
          </p:cNvSpPr>
          <p:nvPr>
            <p:ph type="dt" sz="half" idx="14"/>
          </p:nvPr>
        </p:nvSpPr>
        <p:spPr>
          <a:xfrm>
            <a:off x="2992120" y="6332220"/>
            <a:ext cx="1983534" cy="247651"/>
          </a:xfrm>
        </p:spPr>
        <p:txBody>
          <a:bodyPr rtlCol="0"/>
          <a:lstStyle/>
          <a:p>
            <a:pPr rtl="0"/>
            <a:endParaRPr lang="es-ES" sz="1100" dirty="0"/>
          </a:p>
        </p:txBody>
      </p:sp>
      <p:pic>
        <p:nvPicPr>
          <p:cNvPr id="10" name="Imagen 9">
            <a:extLst>
              <a:ext uri="{FF2B5EF4-FFF2-40B4-BE49-F238E27FC236}">
                <a16:creationId xmlns:a16="http://schemas.microsoft.com/office/drawing/2014/main" id="{0A38407F-A7EA-9822-4511-5F2471F16EA4}"/>
              </a:ext>
            </a:extLst>
          </p:cNvPr>
          <p:cNvPicPr>
            <a:picLocks noChangeAspect="1"/>
          </p:cNvPicPr>
          <p:nvPr/>
        </p:nvPicPr>
        <p:blipFill>
          <a:blip r:embed="rId3"/>
          <a:stretch>
            <a:fillRect/>
          </a:stretch>
        </p:blipFill>
        <p:spPr>
          <a:xfrm>
            <a:off x="6096000" y="1813754"/>
            <a:ext cx="2389839" cy="231668"/>
          </a:xfrm>
          <a:prstGeom prst="rect">
            <a:avLst/>
          </a:prstGeom>
        </p:spPr>
      </p:pic>
    </p:spTree>
    <p:extLst>
      <p:ext uri="{BB962C8B-B14F-4D97-AF65-F5344CB8AC3E}">
        <p14:creationId xmlns:p14="http://schemas.microsoft.com/office/powerpoint/2010/main" val="379657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6544124" cy="610863"/>
          </a:xfrm>
        </p:spPr>
        <p:txBody>
          <a:bodyPr rtlCol="0">
            <a:normAutofit fontScale="90000"/>
          </a:bodyPr>
          <a:lstStyle/>
          <a:p>
            <a:pPr rtl="0"/>
            <a:r>
              <a:rPr lang="es-ES" dirty="0"/>
              <a:t>DECÁLOGO DE OBJETIVOS</a:t>
            </a:r>
          </a:p>
        </p:txBody>
      </p:sp>
      <p:sp>
        <p:nvSpPr>
          <p:cNvPr id="5" name="Marcador de contenido 4">
            <a:extLst>
              <a:ext uri="{FF2B5EF4-FFF2-40B4-BE49-F238E27FC236}">
                <a16:creationId xmlns:a16="http://schemas.microsoft.com/office/drawing/2014/main" id="{0B4B9306-DDC0-AD4F-A9C2-739C6AEB0172}"/>
              </a:ext>
            </a:extLst>
          </p:cNvPr>
          <p:cNvSpPr>
            <a:spLocks noGrp="1"/>
          </p:cNvSpPr>
          <p:nvPr>
            <p:ph sz="half" idx="2"/>
          </p:nvPr>
        </p:nvSpPr>
        <p:spPr>
          <a:xfrm>
            <a:off x="846576" y="2114026"/>
            <a:ext cx="10193019" cy="4009937"/>
          </a:xfrm>
        </p:spPr>
        <p:txBody>
          <a:bodyPr rtlCol="0">
            <a:normAutofit/>
          </a:bodyPr>
          <a:lstStyle/>
          <a:p>
            <a:pPr marL="0" indent="0" rtl="0">
              <a:buNone/>
            </a:pPr>
            <a:r>
              <a:rPr lang="es-ES" sz="2100" b="1" dirty="0">
                <a:solidFill>
                  <a:schemeClr val="tx2">
                    <a:lumMod val="75000"/>
                  </a:schemeClr>
                </a:solidFill>
              </a:rPr>
              <a:t>3</a:t>
            </a:r>
            <a:r>
              <a:rPr lang="es-ES" dirty="0"/>
              <a:t>. Los Médicos de familia y pediatras deben, a su vez, </a:t>
            </a:r>
            <a:r>
              <a:rPr lang="es-ES" b="1" dirty="0">
                <a:solidFill>
                  <a:schemeClr val="tx2">
                    <a:lumMod val="75000"/>
                  </a:schemeClr>
                </a:solidFill>
                <a:effectLst>
                  <a:outerShdw blurRad="38100" dist="38100" dir="2700000" algn="tl">
                    <a:srgbClr val="000000">
                      <a:alpha val="43137"/>
                    </a:srgbClr>
                  </a:outerShdw>
                </a:effectLst>
              </a:rPr>
              <a:t>liderar la toma de decisiones relacionadas con la organización </a:t>
            </a:r>
            <a:r>
              <a:rPr lang="es-ES" dirty="0"/>
              <a:t>y gestión de los recursos sanitarios. </a:t>
            </a:r>
          </a:p>
          <a:p>
            <a:pPr marL="742950" lvl="1" indent="-342900">
              <a:buFont typeface="+mj-lt"/>
              <a:buAutoNum type="alphaUcPeriod"/>
            </a:pPr>
            <a:r>
              <a:rPr lang="es-ES" dirty="0"/>
              <a:t>Creación de estructuras de participación activa de los médicos en la gestión estratégica de la Atención Primaria. </a:t>
            </a:r>
          </a:p>
          <a:p>
            <a:pPr marL="742950" lvl="1" indent="-342900">
              <a:buFont typeface="+mj-lt"/>
              <a:buAutoNum type="alphaUcPeriod"/>
            </a:pPr>
            <a:r>
              <a:rPr lang="es-ES" dirty="0"/>
              <a:t>Definición, desde esas estructuras de participación, de los procesos de selección del personal directivo de los centros de salud (profesionalización de la gestión) </a:t>
            </a:r>
          </a:p>
          <a:p>
            <a:pPr marL="0" indent="0" rtl="0">
              <a:buNone/>
            </a:pPr>
            <a:r>
              <a:rPr lang="es-ES" sz="2100" b="1" dirty="0">
                <a:solidFill>
                  <a:schemeClr val="tx2">
                    <a:lumMod val="75000"/>
                  </a:schemeClr>
                </a:solidFill>
              </a:rPr>
              <a:t>4</a:t>
            </a:r>
            <a:r>
              <a:rPr lang="es-ES" dirty="0"/>
              <a:t>. Los médicos de familia y pediatras deben tener </a:t>
            </a:r>
            <a:r>
              <a:rPr lang="es-ES" b="1" dirty="0">
                <a:solidFill>
                  <a:schemeClr val="tx2">
                    <a:lumMod val="75000"/>
                  </a:schemeClr>
                </a:solidFill>
                <a:effectLst>
                  <a:outerShdw blurRad="38100" dist="38100" dir="2700000" algn="tl">
                    <a:srgbClr val="000000">
                      <a:alpha val="43137"/>
                    </a:srgbClr>
                  </a:outerShdw>
                </a:effectLst>
              </a:rPr>
              <a:t>acceso al catálogo completo de pruebas complementarias </a:t>
            </a:r>
            <a:r>
              <a:rPr lang="es-ES" dirty="0"/>
              <a:t>según indicación razonada y criterios de eficiencia clínica. </a:t>
            </a:r>
          </a:p>
          <a:p>
            <a:pPr marL="742950" lvl="1" indent="-342900">
              <a:buFont typeface="+mj-lt"/>
              <a:buAutoNum type="alphaUcPeriod"/>
            </a:pPr>
            <a:r>
              <a:rPr lang="es-ES" dirty="0"/>
              <a:t>Incremento de la disponibilidad de pruebas diagnósticas en AP (ecografía, radiología, endoscopias...) </a:t>
            </a:r>
          </a:p>
          <a:p>
            <a:pPr marL="742950" lvl="1" indent="-342900">
              <a:buFont typeface="+mj-lt"/>
              <a:buAutoNum type="alphaUcPeriod"/>
            </a:pPr>
            <a:r>
              <a:rPr lang="es-ES" dirty="0"/>
              <a:t>Definición de un catálogo de pruebas complementarias homogéneo en todo el Estado español. </a:t>
            </a:r>
          </a:p>
          <a:p>
            <a:pPr marL="0" indent="0" rtl="0">
              <a:buNone/>
            </a:pPr>
            <a:r>
              <a:rPr lang="es-ES" sz="2100" b="1" dirty="0">
                <a:solidFill>
                  <a:schemeClr val="tx2">
                    <a:lumMod val="75000"/>
                  </a:schemeClr>
                </a:solidFill>
              </a:rPr>
              <a:t>5</a:t>
            </a:r>
            <a:r>
              <a:rPr lang="es-ES" dirty="0"/>
              <a:t>. El ejercicio de la Medicina en Atención Primaria debe tener un </a:t>
            </a:r>
            <a:r>
              <a:rPr lang="es-ES" b="1" dirty="0">
                <a:solidFill>
                  <a:schemeClr val="tx2">
                    <a:lumMod val="75000"/>
                  </a:schemeClr>
                </a:solidFill>
                <a:effectLst>
                  <a:outerShdw blurRad="38100" dist="38100" dir="2700000" algn="tl">
                    <a:srgbClr val="000000">
                      <a:alpha val="43137"/>
                    </a:srgbClr>
                  </a:outerShdw>
                </a:effectLst>
              </a:rPr>
              <a:t>entorno profesional y laboral atractivo</a:t>
            </a:r>
            <a:r>
              <a:rPr lang="es-ES" dirty="0"/>
              <a:t>: estabilidad, incentivación basada en criterios profesionales, reconocimiento de la penosidad (turnos de tarde, soledad...)</a:t>
            </a:r>
          </a:p>
        </p:txBody>
      </p:sp>
      <p:sp>
        <p:nvSpPr>
          <p:cNvPr id="9" name="Marcador de número de diapositiva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s-ES" smtClean="0"/>
              <a:pPr algn="l" rtl="0"/>
              <a:t>16</a:t>
            </a:fld>
            <a:endParaRPr lang="es-ES"/>
          </a:p>
        </p:txBody>
      </p:sp>
      <p:sp>
        <p:nvSpPr>
          <p:cNvPr id="8" name="Marcador de pie de página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rtlCol="0"/>
          <a:lstStyle/>
          <a:p>
            <a:pPr rtl="0"/>
            <a:endParaRPr lang="es-ES" sz="1100" dirty="0"/>
          </a:p>
        </p:txBody>
      </p:sp>
      <p:sp>
        <p:nvSpPr>
          <p:cNvPr id="7" name="Marcador de fecha 6">
            <a:extLst>
              <a:ext uri="{FF2B5EF4-FFF2-40B4-BE49-F238E27FC236}">
                <a16:creationId xmlns:a16="http://schemas.microsoft.com/office/drawing/2014/main" id="{99E44123-0AF5-4A4C-B0C7-BB7409DE8161}"/>
              </a:ext>
            </a:extLst>
          </p:cNvPr>
          <p:cNvSpPr>
            <a:spLocks noGrp="1"/>
          </p:cNvSpPr>
          <p:nvPr>
            <p:ph type="dt" sz="half" idx="14"/>
          </p:nvPr>
        </p:nvSpPr>
        <p:spPr>
          <a:xfrm>
            <a:off x="2992120" y="6332220"/>
            <a:ext cx="1983534" cy="247651"/>
          </a:xfrm>
        </p:spPr>
        <p:txBody>
          <a:bodyPr rtlCol="0"/>
          <a:lstStyle/>
          <a:p>
            <a:pPr rtl="0"/>
            <a:endParaRPr lang="es-ES" sz="1100" dirty="0"/>
          </a:p>
        </p:txBody>
      </p:sp>
      <p:pic>
        <p:nvPicPr>
          <p:cNvPr id="10" name="Imagen 9">
            <a:extLst>
              <a:ext uri="{FF2B5EF4-FFF2-40B4-BE49-F238E27FC236}">
                <a16:creationId xmlns:a16="http://schemas.microsoft.com/office/drawing/2014/main" id="{0A38407F-A7EA-9822-4511-5F2471F16EA4}"/>
              </a:ext>
            </a:extLst>
          </p:cNvPr>
          <p:cNvPicPr>
            <a:picLocks noChangeAspect="1"/>
          </p:cNvPicPr>
          <p:nvPr/>
        </p:nvPicPr>
        <p:blipFill>
          <a:blip r:embed="rId3"/>
          <a:stretch>
            <a:fillRect/>
          </a:stretch>
        </p:blipFill>
        <p:spPr>
          <a:xfrm>
            <a:off x="6096000" y="1813754"/>
            <a:ext cx="2389839" cy="231668"/>
          </a:xfrm>
          <a:prstGeom prst="rect">
            <a:avLst/>
          </a:prstGeom>
        </p:spPr>
      </p:pic>
    </p:spTree>
    <p:extLst>
      <p:ext uri="{BB962C8B-B14F-4D97-AF65-F5344CB8AC3E}">
        <p14:creationId xmlns:p14="http://schemas.microsoft.com/office/powerpoint/2010/main" val="202239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1000"/>
                                        <p:tgtEl>
                                          <p:spTgt spid="5">
                                            <p:txEl>
                                              <p:pRg st="5" end="5"/>
                                            </p:txEl>
                                          </p:spTgt>
                                        </p:tgtEl>
                                      </p:cBhvr>
                                    </p:animEffect>
                                    <p:anim calcmode="lin" valueType="num">
                                      <p:cBhvr>
                                        <p:cTn id="3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6544124" cy="610863"/>
          </a:xfrm>
        </p:spPr>
        <p:txBody>
          <a:bodyPr rtlCol="0">
            <a:normAutofit fontScale="90000"/>
          </a:bodyPr>
          <a:lstStyle/>
          <a:p>
            <a:pPr rtl="0"/>
            <a:r>
              <a:rPr lang="es-ES" dirty="0"/>
              <a:t>DECÁLOGO DE OBJETIVOS</a:t>
            </a:r>
          </a:p>
        </p:txBody>
      </p:sp>
      <p:sp>
        <p:nvSpPr>
          <p:cNvPr id="5" name="Marcador de contenido 4">
            <a:extLst>
              <a:ext uri="{FF2B5EF4-FFF2-40B4-BE49-F238E27FC236}">
                <a16:creationId xmlns:a16="http://schemas.microsoft.com/office/drawing/2014/main" id="{0B4B9306-DDC0-AD4F-A9C2-739C6AEB0172}"/>
              </a:ext>
            </a:extLst>
          </p:cNvPr>
          <p:cNvSpPr>
            <a:spLocks noGrp="1"/>
          </p:cNvSpPr>
          <p:nvPr>
            <p:ph sz="half" idx="2"/>
          </p:nvPr>
        </p:nvSpPr>
        <p:spPr>
          <a:xfrm>
            <a:off x="846576" y="2114026"/>
            <a:ext cx="10193019" cy="4009937"/>
          </a:xfrm>
        </p:spPr>
        <p:txBody>
          <a:bodyPr rtlCol="0">
            <a:normAutofit/>
          </a:bodyPr>
          <a:lstStyle/>
          <a:p>
            <a:pPr marL="0" indent="0" rtl="0">
              <a:buNone/>
            </a:pPr>
            <a:r>
              <a:rPr lang="es-ES" sz="2100" b="1" dirty="0">
                <a:solidFill>
                  <a:schemeClr val="tx2">
                    <a:lumMod val="75000"/>
                  </a:schemeClr>
                </a:solidFill>
              </a:rPr>
              <a:t>6</a:t>
            </a:r>
            <a:r>
              <a:rPr lang="es-ES" dirty="0"/>
              <a:t>. Las </a:t>
            </a:r>
            <a:r>
              <a:rPr lang="es-ES" b="1" dirty="0">
                <a:solidFill>
                  <a:schemeClr val="tx2">
                    <a:lumMod val="75000"/>
                  </a:schemeClr>
                </a:solidFill>
              </a:rPr>
              <a:t>agendas</a:t>
            </a:r>
            <a:r>
              <a:rPr lang="es-ES" dirty="0"/>
              <a:t> (</a:t>
            </a:r>
            <a:r>
              <a:rPr lang="es-ES" dirty="0" err="1"/>
              <a:t>nº</a:t>
            </a:r>
            <a:r>
              <a:rPr lang="es-ES" dirty="0"/>
              <a:t> de pacientes atendidos cada día por los médicos) deben adecuarse a una </a:t>
            </a:r>
            <a:r>
              <a:rPr lang="es-ES" b="1" dirty="0">
                <a:solidFill>
                  <a:schemeClr val="tx2">
                    <a:lumMod val="75000"/>
                  </a:schemeClr>
                </a:solidFill>
                <a:effectLst>
                  <a:outerShdw blurRad="38100" dist="38100" dir="2700000" algn="tl">
                    <a:srgbClr val="000000">
                      <a:alpha val="43137"/>
                    </a:srgbClr>
                  </a:outerShdw>
                </a:effectLst>
              </a:rPr>
              <a:t>asistencia de calidad</a:t>
            </a:r>
            <a:r>
              <a:rPr lang="es-ES" dirty="0"/>
              <a:t>, con un tiempo mínimo de </a:t>
            </a:r>
            <a:r>
              <a:rPr lang="es-ES" b="1" dirty="0"/>
              <a:t>10 minutos por paciente</a:t>
            </a:r>
            <a:r>
              <a:rPr lang="es-ES" dirty="0"/>
              <a:t>, siempre teniendo en cuenta el contexto socio demográfico y eliminando toda actividad burocrática que no tenga justificación clínica, facilitando al máximo su realización. </a:t>
            </a:r>
            <a:r>
              <a:rPr lang="es-ES" dirty="0">
                <a:highlight>
                  <a:srgbClr val="FFFF00"/>
                </a:highlight>
              </a:rPr>
              <a:t>OBJETIVO PARCIALMENTE CONSEGUIDO EN ALGUNAS CCAA</a:t>
            </a:r>
            <a:endParaRPr lang="es-ES" dirty="0">
              <a:solidFill>
                <a:srgbClr val="FF0000"/>
              </a:solidFill>
              <a:highlight>
                <a:srgbClr val="FFFF00"/>
              </a:highlight>
            </a:endParaRPr>
          </a:p>
          <a:p>
            <a:pPr marL="0" indent="0" rtl="0">
              <a:buNone/>
            </a:pPr>
            <a:endParaRPr lang="es-ES" dirty="0">
              <a:highlight>
                <a:srgbClr val="FFFF00"/>
              </a:highlight>
            </a:endParaRPr>
          </a:p>
          <a:p>
            <a:pPr marL="0" indent="0" rtl="0">
              <a:buNone/>
            </a:pPr>
            <a:r>
              <a:rPr lang="es-ES" dirty="0"/>
              <a:t>7. La gestión de la Incapacidad Temporal debe tener un diseño basado en criterios clínicos, evitando la multiplicación de informes que requiere la nueva regulación, y haciéndola extensiva a todos los niveles asistenciales. </a:t>
            </a:r>
            <a:r>
              <a:rPr lang="es-ES" dirty="0">
                <a:highlight>
                  <a:srgbClr val="FFFF00"/>
                </a:highlight>
              </a:rPr>
              <a:t>OBJETIVO PARCIALMENTE CONSEGUIDO EN ALGUNAS CCAA</a:t>
            </a:r>
          </a:p>
          <a:p>
            <a:pPr marL="0" indent="0" rtl="0">
              <a:buNone/>
            </a:pPr>
            <a:endParaRPr lang="es-ES" dirty="0"/>
          </a:p>
          <a:p>
            <a:pPr marL="0" indent="0" rtl="0">
              <a:buNone/>
            </a:pPr>
            <a:r>
              <a:rPr lang="es-ES" dirty="0"/>
              <a:t>8. La receta electrónica debe extenderse a todos los niveles asistenciales y a todo el Sistema Nacional de Salud, en un formato ágil y que garantice la interoperabilidad, así como el acceso al historial médico integrado a nivel nacional.  100% de implantación de la receta electrónica con total interoperabilidad. </a:t>
            </a:r>
            <a:r>
              <a:rPr lang="es-ES" dirty="0">
                <a:highlight>
                  <a:srgbClr val="FFFF00"/>
                </a:highlight>
              </a:rPr>
              <a:t>OBJETIVO PRACTICAMENTE CONSEGUIDO</a:t>
            </a:r>
          </a:p>
        </p:txBody>
      </p:sp>
      <p:sp>
        <p:nvSpPr>
          <p:cNvPr id="9" name="Marcador de número de diapositiva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s-ES" smtClean="0"/>
              <a:pPr algn="l" rtl="0"/>
              <a:t>17</a:t>
            </a:fld>
            <a:endParaRPr lang="es-ES"/>
          </a:p>
        </p:txBody>
      </p:sp>
      <p:sp>
        <p:nvSpPr>
          <p:cNvPr id="8" name="Marcador de pie de página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rtlCol="0"/>
          <a:lstStyle/>
          <a:p>
            <a:pPr rtl="0"/>
            <a:endParaRPr lang="es-ES" sz="1100" dirty="0"/>
          </a:p>
        </p:txBody>
      </p:sp>
      <p:sp>
        <p:nvSpPr>
          <p:cNvPr id="7" name="Marcador de fecha 6">
            <a:extLst>
              <a:ext uri="{FF2B5EF4-FFF2-40B4-BE49-F238E27FC236}">
                <a16:creationId xmlns:a16="http://schemas.microsoft.com/office/drawing/2014/main" id="{99E44123-0AF5-4A4C-B0C7-BB7409DE8161}"/>
              </a:ext>
            </a:extLst>
          </p:cNvPr>
          <p:cNvSpPr>
            <a:spLocks noGrp="1"/>
          </p:cNvSpPr>
          <p:nvPr>
            <p:ph type="dt" sz="half" idx="14"/>
          </p:nvPr>
        </p:nvSpPr>
        <p:spPr>
          <a:xfrm>
            <a:off x="2992120" y="6332220"/>
            <a:ext cx="1983534" cy="247651"/>
          </a:xfrm>
        </p:spPr>
        <p:txBody>
          <a:bodyPr rtlCol="0"/>
          <a:lstStyle/>
          <a:p>
            <a:pPr rtl="0"/>
            <a:endParaRPr lang="es-ES" sz="1100" dirty="0"/>
          </a:p>
        </p:txBody>
      </p:sp>
      <p:pic>
        <p:nvPicPr>
          <p:cNvPr id="10" name="Imagen 9">
            <a:extLst>
              <a:ext uri="{FF2B5EF4-FFF2-40B4-BE49-F238E27FC236}">
                <a16:creationId xmlns:a16="http://schemas.microsoft.com/office/drawing/2014/main" id="{0A38407F-A7EA-9822-4511-5F2471F16EA4}"/>
              </a:ext>
            </a:extLst>
          </p:cNvPr>
          <p:cNvPicPr>
            <a:picLocks noChangeAspect="1"/>
          </p:cNvPicPr>
          <p:nvPr/>
        </p:nvPicPr>
        <p:blipFill>
          <a:blip r:embed="rId3"/>
          <a:stretch>
            <a:fillRect/>
          </a:stretch>
        </p:blipFill>
        <p:spPr>
          <a:xfrm>
            <a:off x="6096000" y="1813754"/>
            <a:ext cx="2389839" cy="231668"/>
          </a:xfrm>
          <a:prstGeom prst="rect">
            <a:avLst/>
          </a:prstGeom>
        </p:spPr>
      </p:pic>
    </p:spTree>
    <p:extLst>
      <p:ext uri="{BB962C8B-B14F-4D97-AF65-F5344CB8AC3E}">
        <p14:creationId xmlns:p14="http://schemas.microsoft.com/office/powerpoint/2010/main" val="142748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6544124" cy="610863"/>
          </a:xfrm>
        </p:spPr>
        <p:txBody>
          <a:bodyPr rtlCol="0">
            <a:normAutofit fontScale="90000"/>
          </a:bodyPr>
          <a:lstStyle/>
          <a:p>
            <a:pPr rtl="0"/>
            <a:r>
              <a:rPr lang="es-ES" dirty="0"/>
              <a:t>DECÁLOGO DE OBJETIVOS</a:t>
            </a:r>
          </a:p>
        </p:txBody>
      </p:sp>
      <p:sp>
        <p:nvSpPr>
          <p:cNvPr id="5" name="Marcador de contenido 4">
            <a:extLst>
              <a:ext uri="{FF2B5EF4-FFF2-40B4-BE49-F238E27FC236}">
                <a16:creationId xmlns:a16="http://schemas.microsoft.com/office/drawing/2014/main" id="{0B4B9306-DDC0-AD4F-A9C2-739C6AEB0172}"/>
              </a:ext>
            </a:extLst>
          </p:cNvPr>
          <p:cNvSpPr>
            <a:spLocks noGrp="1"/>
          </p:cNvSpPr>
          <p:nvPr>
            <p:ph sz="half" idx="2"/>
          </p:nvPr>
        </p:nvSpPr>
        <p:spPr>
          <a:xfrm>
            <a:off x="846576" y="2114026"/>
            <a:ext cx="10193019" cy="4009937"/>
          </a:xfrm>
        </p:spPr>
        <p:txBody>
          <a:bodyPr rtlCol="0">
            <a:normAutofit/>
          </a:bodyPr>
          <a:lstStyle/>
          <a:p>
            <a:pPr marL="0" indent="0" rtl="0">
              <a:buNone/>
            </a:pPr>
            <a:r>
              <a:rPr lang="es-ES" sz="2100" b="1" dirty="0">
                <a:solidFill>
                  <a:schemeClr val="tx2">
                    <a:lumMod val="75000"/>
                  </a:schemeClr>
                </a:solidFill>
              </a:rPr>
              <a:t>9</a:t>
            </a:r>
            <a:r>
              <a:rPr lang="es-ES" dirty="0"/>
              <a:t>. La formación de los médicos de Atención Primaria debe empezar en la </a:t>
            </a:r>
            <a:r>
              <a:rPr lang="es-ES" b="1" dirty="0">
                <a:highlight>
                  <a:srgbClr val="FFFF00"/>
                </a:highlight>
              </a:rPr>
              <a:t>universidad</a:t>
            </a:r>
            <a:r>
              <a:rPr lang="es-ES" dirty="0"/>
              <a:t>, con la creación de un </a:t>
            </a:r>
            <a:r>
              <a:rPr lang="es-ES" dirty="0">
                <a:highlight>
                  <a:srgbClr val="00FFFF"/>
                </a:highlight>
              </a:rPr>
              <a:t>área de competencias en Medicina de Familia</a:t>
            </a:r>
            <a:r>
              <a:rPr lang="es-ES" dirty="0"/>
              <a:t> y la </a:t>
            </a:r>
            <a:r>
              <a:rPr lang="es-ES" dirty="0">
                <a:highlight>
                  <a:srgbClr val="00FFFF"/>
                </a:highlight>
              </a:rPr>
              <a:t>definición de competencias específicas de Pediatría de AP </a:t>
            </a:r>
            <a:r>
              <a:rPr lang="es-ES" dirty="0"/>
              <a:t>en la formación de pregrado, adecuando los criterios de acceso a la docencia universitaria a la realidad de la Atención Primaria. </a:t>
            </a:r>
          </a:p>
          <a:p>
            <a:pPr marL="0" indent="0" rtl="0">
              <a:buNone/>
            </a:pPr>
            <a:r>
              <a:rPr lang="es-ES" dirty="0"/>
              <a:t>	a. Creación del área de conocimiento de Medicina de Familia y definición de competencias específicas de 	Pediatría en AP en </a:t>
            </a:r>
            <a:r>
              <a:rPr lang="es-ES" b="1" dirty="0"/>
              <a:t>todos</a:t>
            </a:r>
            <a:r>
              <a:rPr lang="es-ES" dirty="0"/>
              <a:t> los programas de pregrado de Medicina del Estado en un plazo máximo de 4 años. </a:t>
            </a:r>
          </a:p>
          <a:p>
            <a:pPr marL="0" indent="0" rtl="0">
              <a:buNone/>
            </a:pPr>
            <a:r>
              <a:rPr lang="es-ES" dirty="0"/>
              <a:t>	b. Conversión de dicho criterio en </a:t>
            </a:r>
            <a:r>
              <a:rPr lang="es-ES" b="1" dirty="0"/>
              <a:t>requisito</a:t>
            </a:r>
            <a:r>
              <a:rPr lang="es-ES" dirty="0"/>
              <a:t> para la acreditación de facultades de Medicina. </a:t>
            </a:r>
          </a:p>
          <a:p>
            <a:pPr marL="0" indent="0" rtl="0">
              <a:buNone/>
            </a:pPr>
            <a:r>
              <a:rPr lang="es-ES" dirty="0"/>
              <a:t>	c. Redefinición de los criterios de acceso a la docencia universitaria para los médicos de Atención Primaria. </a:t>
            </a:r>
          </a:p>
          <a:p>
            <a:pPr marL="0" indent="0" rtl="0">
              <a:buNone/>
            </a:pPr>
            <a:endParaRPr lang="es-ES" dirty="0"/>
          </a:p>
          <a:p>
            <a:pPr marL="0" indent="0" rtl="0">
              <a:buNone/>
            </a:pPr>
            <a:r>
              <a:rPr lang="es-ES" sz="2100" b="1" dirty="0">
                <a:solidFill>
                  <a:schemeClr val="tx2">
                    <a:lumMod val="75000"/>
                  </a:schemeClr>
                </a:solidFill>
              </a:rPr>
              <a:t>10</a:t>
            </a:r>
            <a:r>
              <a:rPr lang="es-ES" dirty="0"/>
              <a:t>. Se debe facilitar el acceso de los facultativos de AP a las actividades formativas y promover la investigación teniendo en cuenta las características propias de dicho nivel asistencial. </a:t>
            </a:r>
            <a:endParaRPr lang="es-ES" dirty="0">
              <a:highlight>
                <a:srgbClr val="FFFF00"/>
              </a:highlight>
            </a:endParaRPr>
          </a:p>
        </p:txBody>
      </p:sp>
      <p:sp>
        <p:nvSpPr>
          <p:cNvPr id="9" name="Marcador de número de diapositiva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rtlCol="0"/>
          <a:lstStyle/>
          <a:p>
            <a:pPr algn="l" rtl="0"/>
            <a:fld id="{294A09A9-5501-47C1-A89A-A340965A2BE2}" type="slidenum">
              <a:rPr lang="es-ES" smtClean="0"/>
              <a:pPr algn="l" rtl="0"/>
              <a:t>18</a:t>
            </a:fld>
            <a:endParaRPr lang="es-ES"/>
          </a:p>
        </p:txBody>
      </p:sp>
      <p:sp>
        <p:nvSpPr>
          <p:cNvPr id="8" name="Marcador de pie de página 7">
            <a:extLst>
              <a:ext uri="{FF2B5EF4-FFF2-40B4-BE49-F238E27FC236}">
                <a16:creationId xmlns:a16="http://schemas.microsoft.com/office/drawing/2014/main" id="{2A659727-BBB9-9B49-BCA1-694F74F717C4}"/>
              </a:ext>
            </a:extLst>
          </p:cNvPr>
          <p:cNvSpPr>
            <a:spLocks noGrp="1"/>
          </p:cNvSpPr>
          <p:nvPr>
            <p:ph type="ftr" sz="quarter" idx="15"/>
          </p:nvPr>
        </p:nvSpPr>
        <p:spPr>
          <a:xfrm>
            <a:off x="1494790" y="6332220"/>
            <a:ext cx="1497330" cy="247651"/>
          </a:xfrm>
        </p:spPr>
        <p:txBody>
          <a:bodyPr rtlCol="0"/>
          <a:lstStyle/>
          <a:p>
            <a:pPr rtl="0"/>
            <a:endParaRPr lang="es-ES" sz="1100" dirty="0"/>
          </a:p>
        </p:txBody>
      </p:sp>
      <p:sp>
        <p:nvSpPr>
          <p:cNvPr id="7" name="Marcador de fecha 6">
            <a:extLst>
              <a:ext uri="{FF2B5EF4-FFF2-40B4-BE49-F238E27FC236}">
                <a16:creationId xmlns:a16="http://schemas.microsoft.com/office/drawing/2014/main" id="{99E44123-0AF5-4A4C-B0C7-BB7409DE8161}"/>
              </a:ext>
            </a:extLst>
          </p:cNvPr>
          <p:cNvSpPr>
            <a:spLocks noGrp="1"/>
          </p:cNvSpPr>
          <p:nvPr>
            <p:ph type="dt" sz="half" idx="14"/>
          </p:nvPr>
        </p:nvSpPr>
        <p:spPr>
          <a:xfrm>
            <a:off x="2992120" y="6332220"/>
            <a:ext cx="1983534" cy="247651"/>
          </a:xfrm>
        </p:spPr>
        <p:txBody>
          <a:bodyPr rtlCol="0"/>
          <a:lstStyle/>
          <a:p>
            <a:pPr rtl="0"/>
            <a:endParaRPr lang="es-ES" sz="1100" dirty="0"/>
          </a:p>
        </p:txBody>
      </p:sp>
      <p:pic>
        <p:nvPicPr>
          <p:cNvPr id="10" name="Imagen 9">
            <a:extLst>
              <a:ext uri="{FF2B5EF4-FFF2-40B4-BE49-F238E27FC236}">
                <a16:creationId xmlns:a16="http://schemas.microsoft.com/office/drawing/2014/main" id="{0A38407F-A7EA-9822-4511-5F2471F16EA4}"/>
              </a:ext>
            </a:extLst>
          </p:cNvPr>
          <p:cNvPicPr>
            <a:picLocks noChangeAspect="1"/>
          </p:cNvPicPr>
          <p:nvPr/>
        </p:nvPicPr>
        <p:blipFill>
          <a:blip r:embed="rId3"/>
          <a:stretch>
            <a:fillRect/>
          </a:stretch>
        </p:blipFill>
        <p:spPr>
          <a:xfrm>
            <a:off x="6096000" y="1813754"/>
            <a:ext cx="2389839" cy="231668"/>
          </a:xfrm>
          <a:prstGeom prst="rect">
            <a:avLst/>
          </a:prstGeom>
        </p:spPr>
      </p:pic>
    </p:spTree>
    <p:extLst>
      <p:ext uri="{BB962C8B-B14F-4D97-AF65-F5344CB8AC3E}">
        <p14:creationId xmlns:p14="http://schemas.microsoft.com/office/powerpoint/2010/main" val="86884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728DC-195E-4A4E-AEBA-5E0D1DB03B76}"/>
              </a:ext>
            </a:extLst>
          </p:cNvPr>
          <p:cNvSpPr>
            <a:spLocks noGrp="1"/>
          </p:cNvSpPr>
          <p:nvPr>
            <p:ph type="title"/>
          </p:nvPr>
        </p:nvSpPr>
        <p:spPr>
          <a:xfrm>
            <a:off x="964022" y="2476500"/>
            <a:ext cx="7132320" cy="3289971"/>
          </a:xfrm>
        </p:spPr>
        <p:txBody>
          <a:bodyPr rtlCol="0"/>
          <a:lstStyle/>
          <a:p>
            <a:pPr rtl="0"/>
            <a:r>
              <a:rPr lang="es-ES" dirty="0"/>
              <a:t>El Foro de Médicos de Atención Primaria supone la unión de la profesión médica con el objetivo de conseguir una Atención Primaria de calidad tanto para los pacientes como para los facultativos que trabajan en ella</a:t>
            </a:r>
          </a:p>
        </p:txBody>
      </p:sp>
    </p:spTree>
    <p:extLst>
      <p:ext uri="{BB962C8B-B14F-4D97-AF65-F5344CB8AC3E}">
        <p14:creationId xmlns:p14="http://schemas.microsoft.com/office/powerpoint/2010/main" val="108340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7728DC-195E-4A4E-AEBA-5E0D1DB03B76}"/>
              </a:ext>
            </a:extLst>
          </p:cNvPr>
          <p:cNvSpPr>
            <a:spLocks noGrp="1"/>
          </p:cNvSpPr>
          <p:nvPr>
            <p:ph type="title"/>
          </p:nvPr>
        </p:nvSpPr>
        <p:spPr>
          <a:xfrm>
            <a:off x="964022" y="2476500"/>
            <a:ext cx="7132320" cy="3289971"/>
          </a:xfrm>
        </p:spPr>
        <p:txBody>
          <a:bodyPr rtlCol="0">
            <a:normAutofit/>
          </a:bodyPr>
          <a:lstStyle/>
          <a:p>
            <a:pPr algn="ctr" rtl="0"/>
            <a:r>
              <a:rPr lang="es-ES" sz="3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¿Cómo y por qué se creó el Foro Médico de Atención Primaria, qué ha reivindicado y qué reivindica actualmente?</a:t>
            </a:r>
            <a:br>
              <a:rPr lang="es-E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endPar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603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D070D7D-53FF-EDF1-3188-B2211E9C0CAE}"/>
              </a:ext>
            </a:extLst>
          </p:cNvPr>
          <p:cNvPicPr>
            <a:picLocks noGrp="1" noChangeAspect="1"/>
          </p:cNvPicPr>
          <p:nvPr>
            <p:ph type="pic" sz="quarter" idx="13"/>
          </p:nvPr>
        </p:nvPicPr>
        <p:blipFill>
          <a:blip r:embed="rId2"/>
          <a:srcRect l="222" r="222"/>
          <a:stretch>
            <a:fillRect/>
          </a:stretch>
        </p:blipFill>
        <p:spPr>
          <a:xfrm>
            <a:off x="2751590" y="1562451"/>
            <a:ext cx="7125046" cy="4007839"/>
          </a:xfrm>
          <a:prstGeom prst="rect">
            <a:avLst/>
          </a:prstGeom>
        </p:spPr>
      </p:pic>
    </p:spTree>
    <p:extLst>
      <p:ext uri="{BB962C8B-B14F-4D97-AF65-F5344CB8AC3E}">
        <p14:creationId xmlns:p14="http://schemas.microsoft.com/office/powerpoint/2010/main" val="182217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6418289" cy="610863"/>
          </a:xfrm>
        </p:spPr>
        <p:txBody>
          <a:bodyPr rtlCol="0">
            <a:noAutofit/>
          </a:bodyPr>
          <a:lstStyle/>
          <a:p>
            <a:pPr rtl="0"/>
            <a:r>
              <a:rPr lang="es-ES" sz="3600" dirty="0"/>
              <a:t>¿Qué es el Foro de Médicos de Atención Primaria?</a:t>
            </a:r>
          </a:p>
        </p:txBody>
      </p:sp>
      <p:sp>
        <p:nvSpPr>
          <p:cNvPr id="4" name="Marcador de texto 3">
            <a:extLst>
              <a:ext uri="{FF2B5EF4-FFF2-40B4-BE49-F238E27FC236}">
                <a16:creationId xmlns:a16="http://schemas.microsoft.com/office/drawing/2014/main" id="{A17F80A9-6337-524E-AC61-32C5AFEE8E6D}"/>
              </a:ext>
            </a:extLst>
          </p:cNvPr>
          <p:cNvSpPr>
            <a:spLocks noGrp="1"/>
          </p:cNvSpPr>
          <p:nvPr>
            <p:ph type="body" sz="quarter" idx="11"/>
          </p:nvPr>
        </p:nvSpPr>
        <p:spPr>
          <a:xfrm>
            <a:off x="461394" y="2289363"/>
            <a:ext cx="7373923" cy="2795232"/>
          </a:xfrm>
        </p:spPr>
        <p:txBody>
          <a:bodyPr rtlCol="0"/>
          <a:lstStyle/>
          <a:p>
            <a:r>
              <a:rPr lang="es-ES" b="1" dirty="0"/>
              <a:t>Para explicar la creación del Foro de Médicos de Atención Primaria, primero hay que presentar a su antecesor, del cual emana: el </a:t>
            </a:r>
            <a:r>
              <a:rPr lang="es-ES" sz="2000" b="1" u="sng" dirty="0">
                <a:effectLst>
                  <a:outerShdw blurRad="38100" dist="38100" dir="2700000" algn="tl">
                    <a:srgbClr val="000000">
                      <a:alpha val="43137"/>
                    </a:srgbClr>
                  </a:outerShdw>
                </a:effectLst>
              </a:rPr>
              <a:t>Foro de la Profesión Médica</a:t>
            </a:r>
          </a:p>
          <a:p>
            <a:pPr algn="ctr">
              <a:lnSpc>
                <a:spcPct val="150000"/>
              </a:lnSpc>
            </a:pPr>
            <a:r>
              <a:rPr lang="es-ES" dirty="0"/>
              <a:t>Con el deseo de cohesionar y estructurar, social y profesionalmente, a las instituciones representativas de los </a:t>
            </a:r>
            <a:r>
              <a:rPr lang="es-ES" b="1" dirty="0"/>
              <a:t>médicos</a:t>
            </a:r>
            <a:r>
              <a:rPr lang="es-ES" dirty="0"/>
              <a:t>, y con el ánimo de conseguirlo, el día </a:t>
            </a:r>
            <a:r>
              <a:rPr lang="es-ES" dirty="0">
                <a:solidFill>
                  <a:schemeClr val="accent1">
                    <a:lumMod val="50000"/>
                  </a:schemeClr>
                </a:solidFill>
                <a:effectLst>
                  <a:outerShdw blurRad="38100" dist="38100" dir="2700000" algn="tl">
                    <a:srgbClr val="000000">
                      <a:alpha val="43137"/>
                    </a:srgbClr>
                  </a:outerShdw>
                </a:effectLst>
                <a:highlight>
                  <a:srgbClr val="00FF00"/>
                </a:highlight>
              </a:rPr>
              <a:t>10 de julio del 2008</a:t>
            </a:r>
            <a:r>
              <a:rPr lang="es-ES" dirty="0">
                <a:solidFill>
                  <a:schemeClr val="accent1">
                    <a:lumMod val="50000"/>
                  </a:schemeClr>
                </a:solidFill>
                <a:effectLst>
                  <a:outerShdw blurRad="38100" dist="38100" dir="2700000" algn="tl">
                    <a:srgbClr val="000000">
                      <a:alpha val="43137"/>
                    </a:srgbClr>
                  </a:outerShdw>
                </a:effectLst>
              </a:rPr>
              <a:t> </a:t>
            </a:r>
            <a:r>
              <a:rPr lang="es-ES" dirty="0"/>
              <a:t>se creó y constituyó el </a:t>
            </a:r>
            <a:r>
              <a:rPr lang="es-ES" b="1" dirty="0">
                <a:solidFill>
                  <a:schemeClr val="tx2">
                    <a:lumMod val="50000"/>
                  </a:schemeClr>
                </a:solidFill>
                <a:highlight>
                  <a:srgbClr val="FFFF00"/>
                </a:highlight>
              </a:rPr>
              <a:t>Foro de la Profesión Médica de España</a:t>
            </a:r>
            <a:r>
              <a:rPr lang="es-ES" dirty="0"/>
              <a:t>, con el objetivo de convertirse en la </a:t>
            </a:r>
            <a:r>
              <a:rPr lang="es-ES" b="1" dirty="0">
                <a:solidFill>
                  <a:schemeClr val="accent5">
                    <a:lumMod val="50000"/>
                  </a:schemeClr>
                </a:solidFill>
                <a:effectLst>
                  <a:outerShdw blurRad="38100" dist="38100" dir="2700000" algn="tl">
                    <a:srgbClr val="000000">
                      <a:alpha val="43137"/>
                    </a:srgbClr>
                  </a:outerShdw>
                </a:effectLst>
              </a:rPr>
              <a:t>Mesa Permanente de Representación, Participación y Negociación del Médico desde el reconocimiento de la profesión médica como poseedora del conocimiento y depositaria de la confianza del paciente</a:t>
            </a:r>
            <a:r>
              <a:rPr lang="es-ES" dirty="0"/>
              <a:t>.</a:t>
            </a:r>
          </a:p>
        </p:txBody>
      </p:sp>
      <p:sp>
        <p:nvSpPr>
          <p:cNvPr id="7" name="Marcador de número de diapositiva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endParaRPr lang="es-ES" dirty="0"/>
          </a:p>
        </p:txBody>
      </p:sp>
      <p:sp>
        <p:nvSpPr>
          <p:cNvPr id="6" name="Marcador de pie de página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endParaRPr lang="es-ES" dirty="0"/>
          </a:p>
        </p:txBody>
      </p:sp>
      <p:sp>
        <p:nvSpPr>
          <p:cNvPr id="5" name="Marcador de fecha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606550" cy="247651"/>
          </a:xfrm>
        </p:spPr>
        <p:txBody>
          <a:bodyPr rtlCol="0"/>
          <a:lstStyle/>
          <a:p>
            <a:pPr rtl="0"/>
            <a:endParaRPr lang="es-ES" dirty="0"/>
          </a:p>
        </p:txBody>
      </p:sp>
      <p:pic>
        <p:nvPicPr>
          <p:cNvPr id="53" name="Marcador de posición de imagen 52" descr="Bombillas colgant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305318" y="-22543"/>
            <a:ext cx="3886681" cy="4963659"/>
          </a:xfrm>
        </p:spPr>
      </p:pic>
    </p:spTree>
    <p:extLst>
      <p:ext uri="{BB962C8B-B14F-4D97-AF65-F5344CB8AC3E}">
        <p14:creationId xmlns:p14="http://schemas.microsoft.com/office/powerpoint/2010/main" val="171535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353F689-2E51-BF4F-AE47-7CEB7CC4C52A}"/>
              </a:ext>
            </a:extLst>
          </p:cNvPr>
          <p:cNvSpPr>
            <a:spLocks noGrp="1"/>
          </p:cNvSpPr>
          <p:nvPr>
            <p:ph type="title"/>
          </p:nvPr>
        </p:nvSpPr>
        <p:spPr>
          <a:xfrm>
            <a:off x="583023" y="879063"/>
            <a:ext cx="7218738" cy="610863"/>
          </a:xfrm>
        </p:spPr>
        <p:txBody>
          <a:bodyPr rtlCol="0">
            <a:noAutofit/>
          </a:bodyPr>
          <a:lstStyle/>
          <a:p>
            <a:pPr rtl="0"/>
            <a:r>
              <a:rPr lang="es-ES" sz="3600" dirty="0"/>
              <a:t>FORO DE LA PROFESIÓN MÉDICA</a:t>
            </a:r>
          </a:p>
        </p:txBody>
      </p:sp>
      <p:sp>
        <p:nvSpPr>
          <p:cNvPr id="4" name="Marcador de texto 3">
            <a:extLst>
              <a:ext uri="{FF2B5EF4-FFF2-40B4-BE49-F238E27FC236}">
                <a16:creationId xmlns:a16="http://schemas.microsoft.com/office/drawing/2014/main" id="{A17F80A9-6337-524E-AC61-32C5AFEE8E6D}"/>
              </a:ext>
            </a:extLst>
          </p:cNvPr>
          <p:cNvSpPr>
            <a:spLocks noGrp="1"/>
          </p:cNvSpPr>
          <p:nvPr>
            <p:ph type="body" sz="quarter" idx="11"/>
          </p:nvPr>
        </p:nvSpPr>
        <p:spPr>
          <a:xfrm>
            <a:off x="583023" y="2289363"/>
            <a:ext cx="7118071" cy="2795232"/>
          </a:xfrm>
        </p:spPr>
        <p:txBody>
          <a:bodyPr rtlCol="0"/>
          <a:lstStyle/>
          <a:p>
            <a:r>
              <a:rPr lang="es-ES" dirty="0"/>
              <a:t>Los Estatuto aprobados el 21 de Octubre del 2010, reconocen como miembros de pleno derecho a las siguientes organizaciones:</a:t>
            </a:r>
          </a:p>
          <a:p>
            <a:pPr marL="285750" indent="-285750">
              <a:buFont typeface="Wingdings" panose="05000000000000000000" pitchFamily="2" charset="2"/>
              <a:buChar char="v"/>
            </a:pPr>
            <a:r>
              <a:rPr lang="es-ES" b="1" dirty="0"/>
              <a:t>Consejo Estatal de Estudiantes de Medicina</a:t>
            </a:r>
            <a:r>
              <a:rPr lang="es-ES" dirty="0"/>
              <a:t> (CEEM).</a:t>
            </a:r>
          </a:p>
          <a:p>
            <a:pPr marL="285750" indent="-285750">
              <a:buFont typeface="Wingdings" panose="05000000000000000000" pitchFamily="2" charset="2"/>
              <a:buChar char="v"/>
            </a:pPr>
            <a:r>
              <a:rPr lang="es-ES" b="1" dirty="0"/>
              <a:t>Confederación Estatal de Sindicatos Médicos</a:t>
            </a:r>
            <a:r>
              <a:rPr lang="es-ES" dirty="0"/>
              <a:t> (CESM).</a:t>
            </a:r>
          </a:p>
          <a:p>
            <a:pPr marL="285750" indent="-285750">
              <a:buFont typeface="Wingdings" panose="05000000000000000000" pitchFamily="2" charset="2"/>
              <a:buChar char="v"/>
            </a:pPr>
            <a:r>
              <a:rPr lang="es-ES" b="1" dirty="0"/>
              <a:t>Consejo General de Colegios de Médicos</a:t>
            </a:r>
            <a:r>
              <a:rPr lang="es-ES" dirty="0"/>
              <a:t> (CGCOM).</a:t>
            </a:r>
          </a:p>
          <a:p>
            <a:pPr marL="285750" indent="-285750">
              <a:buFont typeface="Wingdings" panose="05000000000000000000" pitchFamily="2" charset="2"/>
              <a:buChar char="v"/>
            </a:pPr>
            <a:r>
              <a:rPr lang="es-ES" b="1" dirty="0"/>
              <a:t>Conferencia Nacional de Decanos de Facultades de Medicina</a:t>
            </a:r>
            <a:r>
              <a:rPr lang="es-ES" dirty="0"/>
              <a:t> (CNDFM).</a:t>
            </a:r>
          </a:p>
          <a:p>
            <a:pPr marL="285750" indent="-285750">
              <a:buFont typeface="Wingdings" panose="05000000000000000000" pitchFamily="2" charset="2"/>
              <a:buChar char="v"/>
            </a:pPr>
            <a:r>
              <a:rPr lang="es-ES" b="1" dirty="0"/>
              <a:t>Federación de Asociaciones Científicas Médicas de España</a:t>
            </a:r>
            <a:r>
              <a:rPr lang="es-ES" dirty="0"/>
              <a:t> (FACME).</a:t>
            </a:r>
          </a:p>
          <a:p>
            <a:pPr marL="285750" indent="-285750">
              <a:buFont typeface="Wingdings" panose="05000000000000000000" pitchFamily="2" charset="2"/>
              <a:buChar char="v"/>
            </a:pPr>
            <a:r>
              <a:rPr lang="es-ES" dirty="0"/>
              <a:t>Y un miembro asociado: el </a:t>
            </a:r>
            <a:r>
              <a:rPr lang="es-ES" b="1" dirty="0"/>
              <a:t>Consejo Nacional de Especialidades en Ciencias de la Salud</a:t>
            </a:r>
            <a:r>
              <a:rPr lang="es-ES" dirty="0"/>
              <a:t> (CNECS).</a:t>
            </a:r>
          </a:p>
        </p:txBody>
      </p:sp>
      <p:sp>
        <p:nvSpPr>
          <p:cNvPr id="7" name="Marcador de número de diapositiva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endParaRPr lang="es-ES" dirty="0"/>
          </a:p>
        </p:txBody>
      </p:sp>
      <p:sp>
        <p:nvSpPr>
          <p:cNvPr id="6" name="Marcador de pie de página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endParaRPr lang="es-ES" dirty="0"/>
          </a:p>
        </p:txBody>
      </p:sp>
      <p:sp>
        <p:nvSpPr>
          <p:cNvPr id="5" name="Marcador de fecha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606550" cy="247651"/>
          </a:xfrm>
        </p:spPr>
        <p:txBody>
          <a:bodyPr rtlCol="0"/>
          <a:lstStyle/>
          <a:p>
            <a:pPr rtl="0"/>
            <a:endParaRPr lang="es-ES" dirty="0"/>
          </a:p>
        </p:txBody>
      </p:sp>
      <p:pic>
        <p:nvPicPr>
          <p:cNvPr id="53" name="Marcador de posición de imagen 52" descr="Bombillas colgant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305318" y="-22543"/>
            <a:ext cx="3886681" cy="4963659"/>
          </a:xfrm>
        </p:spPr>
      </p:pic>
    </p:spTree>
    <p:extLst>
      <p:ext uri="{BB962C8B-B14F-4D97-AF65-F5344CB8AC3E}">
        <p14:creationId xmlns:p14="http://schemas.microsoft.com/office/powerpoint/2010/main" val="2055392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353F689-2E51-BF4F-AE47-7CEB7CC4C52A}"/>
              </a:ext>
            </a:extLst>
          </p:cNvPr>
          <p:cNvSpPr>
            <a:spLocks noGrp="1"/>
          </p:cNvSpPr>
          <p:nvPr>
            <p:ph type="title"/>
          </p:nvPr>
        </p:nvSpPr>
        <p:spPr>
          <a:xfrm>
            <a:off x="461395" y="879063"/>
            <a:ext cx="7180976" cy="610863"/>
          </a:xfrm>
        </p:spPr>
        <p:txBody>
          <a:bodyPr rtlCol="0">
            <a:noAutofit/>
          </a:bodyPr>
          <a:lstStyle/>
          <a:p>
            <a:pPr rtl="0"/>
            <a:r>
              <a:rPr lang="es-ES" sz="3600" dirty="0"/>
              <a:t>FORO DE MÉDICOS DE AP</a:t>
            </a:r>
          </a:p>
        </p:txBody>
      </p:sp>
      <p:sp>
        <p:nvSpPr>
          <p:cNvPr id="4" name="Marcador de texto 3">
            <a:extLst>
              <a:ext uri="{FF2B5EF4-FFF2-40B4-BE49-F238E27FC236}">
                <a16:creationId xmlns:a16="http://schemas.microsoft.com/office/drawing/2014/main" id="{A17F80A9-6337-524E-AC61-32C5AFEE8E6D}"/>
              </a:ext>
            </a:extLst>
          </p:cNvPr>
          <p:cNvSpPr>
            <a:spLocks noGrp="1"/>
          </p:cNvSpPr>
          <p:nvPr>
            <p:ph type="body" sz="quarter" idx="11"/>
          </p:nvPr>
        </p:nvSpPr>
        <p:spPr>
          <a:xfrm>
            <a:off x="583023" y="2289363"/>
            <a:ext cx="7118071" cy="2795232"/>
          </a:xfrm>
        </p:spPr>
        <p:txBody>
          <a:bodyPr rtlCol="0"/>
          <a:lstStyle/>
          <a:p>
            <a:r>
              <a:rPr lang="es-ES" sz="2400" dirty="0"/>
              <a:t>Tras la creación del Foro de la profesión médica , y entendiendo que los problemas que afectan a los médicos que ejercen en el ámbito de la Atención Primaria de Salud son los suficientemente graves para que sea preciso un abordaje específico de los mismos,  en el mes de Enero de 2010 se crea el </a:t>
            </a:r>
          </a:p>
          <a:p>
            <a:r>
              <a:rPr lang="es-ES" sz="2400" dirty="0">
                <a:effectLst>
                  <a:outerShdw blurRad="38100" dist="38100" dir="2700000" algn="tl">
                    <a:srgbClr val="000000">
                      <a:alpha val="43137"/>
                    </a:srgbClr>
                  </a:outerShdw>
                </a:effectLst>
              </a:rPr>
              <a:t>FORO DE MÉDICOS DE ATENCIÓN PRIMARIA</a:t>
            </a:r>
          </a:p>
        </p:txBody>
      </p:sp>
      <p:sp>
        <p:nvSpPr>
          <p:cNvPr id="7" name="Marcador de número de diapositiva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endParaRPr lang="es-ES" dirty="0"/>
          </a:p>
        </p:txBody>
      </p:sp>
      <p:sp>
        <p:nvSpPr>
          <p:cNvPr id="6" name="Marcador de pie de página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endParaRPr lang="es-ES" dirty="0"/>
          </a:p>
        </p:txBody>
      </p:sp>
      <p:sp>
        <p:nvSpPr>
          <p:cNvPr id="5" name="Marcador de fecha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606550" cy="247651"/>
          </a:xfrm>
        </p:spPr>
        <p:txBody>
          <a:bodyPr rtlCol="0"/>
          <a:lstStyle/>
          <a:p>
            <a:pPr rtl="0"/>
            <a:endParaRPr lang="es-ES" dirty="0"/>
          </a:p>
        </p:txBody>
      </p:sp>
      <p:pic>
        <p:nvPicPr>
          <p:cNvPr id="53" name="Marcador de posición de imagen 52" descr="Bombillas colgant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305318" y="-22543"/>
            <a:ext cx="3886681" cy="4963659"/>
          </a:xfrm>
        </p:spPr>
      </p:pic>
    </p:spTree>
    <p:extLst>
      <p:ext uri="{BB962C8B-B14F-4D97-AF65-F5344CB8AC3E}">
        <p14:creationId xmlns:p14="http://schemas.microsoft.com/office/powerpoint/2010/main" val="63718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rtlCol="0"/>
          <a:lstStyle/>
          <a:p>
            <a:pPr rtl="0"/>
            <a:r>
              <a:rPr lang="es-ES" dirty="0"/>
              <a:t>Cronología</a:t>
            </a:r>
          </a:p>
        </p:txBody>
      </p:sp>
      <p:sp>
        <p:nvSpPr>
          <p:cNvPr id="4" name="Marcador de texto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87402"/>
          </a:xfrm>
        </p:spPr>
        <p:txBody>
          <a:bodyPr rtlCol="0"/>
          <a:lstStyle/>
          <a:p>
            <a:pPr rtl="0"/>
            <a:r>
              <a:rPr lang="es-ES" dirty="0"/>
              <a:t>01. Creación del Foro de la profesión médica</a:t>
            </a:r>
          </a:p>
        </p:txBody>
      </p:sp>
      <p:sp>
        <p:nvSpPr>
          <p:cNvPr id="3" name="Marcador de texto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3103927"/>
            <a:ext cx="2133600" cy="476723"/>
          </a:xfrm>
        </p:spPr>
        <p:txBody>
          <a:bodyPr rtlCol="0"/>
          <a:lstStyle/>
          <a:p>
            <a:pPr rtl="0"/>
            <a:r>
              <a:rPr lang="es-ES" b="1" dirty="0">
                <a:effectLst>
                  <a:outerShdw blurRad="38100" dist="38100" dir="2700000" algn="tl">
                    <a:srgbClr val="000000">
                      <a:alpha val="43137"/>
                    </a:srgbClr>
                  </a:outerShdw>
                </a:effectLst>
                <a:highlight>
                  <a:srgbClr val="FFFF00"/>
                </a:highlight>
              </a:rPr>
              <a:t>10 de Julio de 2008</a:t>
            </a:r>
          </a:p>
        </p:txBody>
      </p:sp>
      <p:sp>
        <p:nvSpPr>
          <p:cNvPr id="6" name="Marcador de texto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608495"/>
          </a:xfrm>
        </p:spPr>
        <p:txBody>
          <a:bodyPr rtlCol="0"/>
          <a:lstStyle/>
          <a:p>
            <a:pPr rtl="0"/>
            <a:r>
              <a:rPr lang="es-ES" dirty="0"/>
              <a:t>02. Creación del Foro médico de Atención primaria nacional</a:t>
            </a:r>
          </a:p>
        </p:txBody>
      </p:sp>
      <p:sp>
        <p:nvSpPr>
          <p:cNvPr id="5" name="Marcador de texto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3347206"/>
            <a:ext cx="2128157" cy="233444"/>
          </a:xfrm>
        </p:spPr>
        <p:txBody>
          <a:bodyPr rtlCol="0"/>
          <a:lstStyle/>
          <a:p>
            <a:pPr rtl="0"/>
            <a:r>
              <a:rPr lang="es-ES" b="1" dirty="0">
                <a:effectLst>
                  <a:outerShdw blurRad="38100" dist="38100" dir="2700000" algn="tl">
                    <a:srgbClr val="000000">
                      <a:alpha val="43137"/>
                    </a:srgbClr>
                  </a:outerShdw>
                </a:effectLst>
                <a:highlight>
                  <a:srgbClr val="00FFFF"/>
                </a:highlight>
              </a:rPr>
              <a:t>ENERO 2010</a:t>
            </a:r>
          </a:p>
        </p:txBody>
      </p:sp>
      <p:sp>
        <p:nvSpPr>
          <p:cNvPr id="8" name="Marcador de texto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133600" cy="287402"/>
          </a:xfrm>
        </p:spPr>
        <p:txBody>
          <a:bodyPr rtlCol="0"/>
          <a:lstStyle/>
          <a:p>
            <a:pPr rtl="0"/>
            <a:r>
              <a:rPr lang="es-ES" dirty="0"/>
              <a:t>03. Creación de Foros médicos de Atención Primaria Autonómicos</a:t>
            </a:r>
          </a:p>
        </p:txBody>
      </p:sp>
      <p:sp>
        <p:nvSpPr>
          <p:cNvPr id="7" name="Marcador de texto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645819"/>
            <a:ext cx="2133600" cy="365308"/>
          </a:xfrm>
        </p:spPr>
        <p:txBody>
          <a:bodyPr rtlCol="0"/>
          <a:lstStyle/>
          <a:p>
            <a:pPr rtl="0"/>
            <a:r>
              <a:rPr lang="es-ES" b="1" dirty="0">
                <a:effectLst>
                  <a:outerShdw blurRad="38100" dist="38100" dir="2700000" algn="tl">
                    <a:srgbClr val="000000">
                      <a:alpha val="43137"/>
                    </a:srgbClr>
                  </a:outerShdw>
                </a:effectLst>
                <a:highlight>
                  <a:srgbClr val="00FF00"/>
                </a:highlight>
              </a:rPr>
              <a:t>2011-2020</a:t>
            </a:r>
          </a:p>
        </p:txBody>
      </p:sp>
      <p:sp>
        <p:nvSpPr>
          <p:cNvPr id="10" name="Marcador de texto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608495"/>
          </a:xfrm>
        </p:spPr>
        <p:txBody>
          <a:bodyPr rtlCol="0"/>
          <a:lstStyle/>
          <a:p>
            <a:pPr rtl="0"/>
            <a:r>
              <a:rPr lang="es-ES" dirty="0"/>
              <a:t>04. Presente</a:t>
            </a:r>
          </a:p>
        </p:txBody>
      </p:sp>
      <p:sp>
        <p:nvSpPr>
          <p:cNvPr id="9" name="Marcador de texto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8"/>
            <a:ext cx="2128157" cy="762355"/>
          </a:xfrm>
        </p:spPr>
        <p:txBody>
          <a:bodyPr rtlCol="0"/>
          <a:lstStyle/>
          <a:p>
            <a:pPr rtl="0"/>
            <a:r>
              <a:rPr lang="es-ES" b="1" dirty="0">
                <a:effectLst>
                  <a:outerShdw blurRad="38100" dist="38100" dir="2700000" algn="tl">
                    <a:srgbClr val="000000">
                      <a:alpha val="43137"/>
                    </a:srgbClr>
                  </a:outerShdw>
                </a:effectLst>
                <a:highlight>
                  <a:srgbClr val="FF00FF"/>
                </a:highlight>
              </a:rPr>
              <a:t>Incorporación del CEEM a los distintos foros autonómicos</a:t>
            </a:r>
          </a:p>
        </p:txBody>
      </p:sp>
      <p:sp>
        <p:nvSpPr>
          <p:cNvPr id="12" name="Marcador de texto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87402"/>
          </a:xfrm>
        </p:spPr>
        <p:txBody>
          <a:bodyPr rtlCol="0"/>
          <a:lstStyle/>
          <a:p>
            <a:pPr rtl="0"/>
            <a:endParaRPr lang="es-ES" dirty="0"/>
          </a:p>
        </p:txBody>
      </p:sp>
      <p:sp>
        <p:nvSpPr>
          <p:cNvPr id="11" name="Marcador de texto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8"/>
            <a:ext cx="2129245" cy="762355"/>
          </a:xfrm>
        </p:spPr>
        <p:txBody>
          <a:bodyPr rtlCol="0"/>
          <a:lstStyle/>
          <a:p>
            <a:pPr rtl="0"/>
            <a:endParaRPr lang="es-ES" dirty="0"/>
          </a:p>
        </p:txBody>
      </p:sp>
      <p:sp>
        <p:nvSpPr>
          <p:cNvPr id="15" name="Marcador de número de diapositiva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rtlCol="0"/>
          <a:lstStyle/>
          <a:p>
            <a:pPr rtl="0"/>
            <a:endParaRPr lang="es-ES" dirty="0"/>
          </a:p>
        </p:txBody>
      </p:sp>
      <p:sp>
        <p:nvSpPr>
          <p:cNvPr id="14" name="Marcador de pie de página 13">
            <a:extLst>
              <a:ext uri="{FF2B5EF4-FFF2-40B4-BE49-F238E27FC236}">
                <a16:creationId xmlns:a16="http://schemas.microsoft.com/office/drawing/2014/main" id="{C0BAE34D-BF83-084B-A10C-EB85694B9ACF}"/>
              </a:ext>
            </a:extLst>
          </p:cNvPr>
          <p:cNvSpPr>
            <a:spLocks noGrp="1"/>
          </p:cNvSpPr>
          <p:nvPr>
            <p:ph type="ftr" sz="quarter" idx="26"/>
          </p:nvPr>
        </p:nvSpPr>
        <p:spPr>
          <a:xfrm>
            <a:off x="1494790" y="6332220"/>
            <a:ext cx="1497330" cy="247651"/>
          </a:xfrm>
        </p:spPr>
        <p:txBody>
          <a:bodyPr rtlCol="0"/>
          <a:lstStyle/>
          <a:p>
            <a:pPr rtl="0"/>
            <a:endParaRPr lang="es-ES" dirty="0"/>
          </a:p>
        </p:txBody>
      </p:sp>
      <p:sp>
        <p:nvSpPr>
          <p:cNvPr id="13" name="Marcador de fecha 12">
            <a:extLst>
              <a:ext uri="{FF2B5EF4-FFF2-40B4-BE49-F238E27FC236}">
                <a16:creationId xmlns:a16="http://schemas.microsoft.com/office/drawing/2014/main" id="{2D9626DF-C81E-004B-9A70-7EF103792475}"/>
              </a:ext>
            </a:extLst>
          </p:cNvPr>
          <p:cNvSpPr>
            <a:spLocks noGrp="1"/>
          </p:cNvSpPr>
          <p:nvPr>
            <p:ph type="dt" sz="half" idx="25"/>
          </p:nvPr>
        </p:nvSpPr>
        <p:spPr>
          <a:xfrm>
            <a:off x="2992119" y="6332220"/>
            <a:ext cx="1629307" cy="247651"/>
          </a:xfrm>
        </p:spPr>
        <p:txBody>
          <a:bodyPr rtlCol="0"/>
          <a:lstStyle/>
          <a:p>
            <a:pPr rtl="0"/>
            <a:endParaRPr lang="es-ES" dirty="0"/>
          </a:p>
        </p:txBody>
      </p:sp>
      <p:sp>
        <p:nvSpPr>
          <p:cNvPr id="16" name="Rectángulo 15">
            <a:extLst>
              <a:ext uri="{FF2B5EF4-FFF2-40B4-BE49-F238E27FC236}">
                <a16:creationId xmlns:a16="http://schemas.microsoft.com/office/drawing/2014/main" id="{8F3A5FF1-35F1-B0F4-D911-00E96BCC55B5}"/>
              </a:ext>
            </a:extLst>
          </p:cNvPr>
          <p:cNvSpPr/>
          <p:nvPr/>
        </p:nvSpPr>
        <p:spPr>
          <a:xfrm>
            <a:off x="6258187" y="4135772"/>
            <a:ext cx="2382474" cy="21811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n>
                <a:solidFill>
                  <a:schemeClr val="tx1"/>
                </a:solidFill>
              </a:ln>
              <a:noFill/>
            </a:endParaRPr>
          </a:p>
        </p:txBody>
      </p:sp>
    </p:spTree>
    <p:extLst>
      <p:ext uri="{BB962C8B-B14F-4D97-AF65-F5344CB8AC3E}">
        <p14:creationId xmlns:p14="http://schemas.microsoft.com/office/powerpoint/2010/main" val="2898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6" grpId="0" build="p"/>
      <p:bldP spid="5" grpId="0" build="p"/>
      <p:bldP spid="8" grpId="0" build="p"/>
      <p:bldP spid="7" grpId="0" build="p"/>
      <p:bldP spid="10"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6418289" cy="610863"/>
          </a:xfrm>
        </p:spPr>
        <p:txBody>
          <a:bodyPr rtlCol="0">
            <a:noAutofit/>
          </a:bodyPr>
          <a:lstStyle/>
          <a:p>
            <a:pPr rtl="0"/>
            <a:r>
              <a:rPr lang="es-ES" sz="3600" dirty="0"/>
              <a:t>¿Qué es el Foro de Médicos de Atención Primaria?</a:t>
            </a:r>
          </a:p>
        </p:txBody>
      </p:sp>
      <p:sp>
        <p:nvSpPr>
          <p:cNvPr id="4" name="Marcador de texto 3">
            <a:extLst>
              <a:ext uri="{FF2B5EF4-FFF2-40B4-BE49-F238E27FC236}">
                <a16:creationId xmlns:a16="http://schemas.microsoft.com/office/drawing/2014/main" id="{A17F80A9-6337-524E-AC61-32C5AFEE8E6D}"/>
              </a:ext>
            </a:extLst>
          </p:cNvPr>
          <p:cNvSpPr>
            <a:spLocks noGrp="1"/>
          </p:cNvSpPr>
          <p:nvPr>
            <p:ph type="body" sz="quarter" idx="11"/>
          </p:nvPr>
        </p:nvSpPr>
        <p:spPr>
          <a:xfrm>
            <a:off x="583023" y="2289363"/>
            <a:ext cx="7118071" cy="2795232"/>
          </a:xfrm>
        </p:spPr>
        <p:txBody>
          <a:bodyPr rtlCol="0"/>
          <a:lstStyle/>
          <a:p>
            <a:pPr algn="ctr" rtl="0">
              <a:lnSpc>
                <a:spcPct val="150000"/>
              </a:lnSpc>
            </a:pPr>
            <a:r>
              <a:rPr lang="es-ES" b="0" i="0" dirty="0">
                <a:solidFill>
                  <a:srgbClr val="575756"/>
                </a:solidFill>
                <a:effectLst/>
                <a:latin typeface="Titillium Web" panose="00000500000000000000" pitchFamily="2" charset="0"/>
              </a:rPr>
              <a:t>El </a:t>
            </a:r>
            <a:r>
              <a:rPr lang="es-ES" b="1" i="0" dirty="0">
                <a:solidFill>
                  <a:srgbClr val="575756"/>
                </a:solidFill>
                <a:effectLst/>
                <a:latin typeface="Titillium Web" panose="00000500000000000000" pitchFamily="2" charset="0"/>
              </a:rPr>
              <a:t>Foro de Médicos de Atención Primaria</a:t>
            </a:r>
            <a:r>
              <a:rPr lang="es-ES" b="0" i="0" dirty="0">
                <a:solidFill>
                  <a:srgbClr val="575756"/>
                </a:solidFill>
                <a:effectLst/>
                <a:latin typeface="Titillium Web" panose="00000500000000000000" pitchFamily="2" charset="0"/>
              </a:rPr>
              <a:t> se constituye con el fin de ser </a:t>
            </a:r>
            <a:r>
              <a:rPr lang="es-ES" dirty="0">
                <a:solidFill>
                  <a:srgbClr val="575756"/>
                </a:solidFill>
                <a:latin typeface="Titillium Web" panose="00000500000000000000" pitchFamily="2" charset="0"/>
              </a:rPr>
              <a:t>la</a:t>
            </a:r>
            <a:r>
              <a:rPr lang="es-ES" b="0" i="0" dirty="0">
                <a:solidFill>
                  <a:srgbClr val="575756"/>
                </a:solidFill>
                <a:effectLst/>
                <a:latin typeface="Titillium Web" panose="00000500000000000000" pitchFamily="2" charset="0"/>
              </a:rPr>
              <a:t> </a:t>
            </a:r>
          </a:p>
          <a:p>
            <a:pPr algn="ctr" rtl="0">
              <a:lnSpc>
                <a:spcPct val="150000"/>
              </a:lnSpc>
            </a:pPr>
            <a:r>
              <a:rPr lang="es-ES" b="1" i="0" dirty="0">
                <a:solidFill>
                  <a:schemeClr val="accent1">
                    <a:lumMod val="50000"/>
                  </a:schemeClr>
                </a:solidFill>
                <a:effectLst>
                  <a:outerShdw blurRad="38100" dist="38100" dir="2700000" algn="tl">
                    <a:srgbClr val="000000">
                      <a:alpha val="43137"/>
                    </a:srgbClr>
                  </a:outerShdw>
                </a:effectLst>
                <a:latin typeface="Titillium Web" panose="00000500000000000000" pitchFamily="2" charset="0"/>
              </a:rPr>
              <a:t>casa común de la Medicina de Atención Primaria</a:t>
            </a:r>
            <a:r>
              <a:rPr lang="es-ES" b="0" i="0" dirty="0">
                <a:solidFill>
                  <a:srgbClr val="575756"/>
                </a:solidFill>
                <a:effectLst/>
                <a:latin typeface="Titillium Web" panose="00000500000000000000" pitchFamily="2" charset="0"/>
              </a:rPr>
              <a:t> y </a:t>
            </a:r>
          </a:p>
          <a:p>
            <a:pPr marL="285750" indent="-285750" rtl="0">
              <a:lnSpc>
                <a:spcPct val="150000"/>
              </a:lnSpc>
              <a:buFont typeface="Arial" panose="020B0604020202020204" pitchFamily="34" charset="0"/>
              <a:buChar char="•"/>
            </a:pPr>
            <a:r>
              <a:rPr lang="es-ES" b="0" i="0" dirty="0">
                <a:solidFill>
                  <a:srgbClr val="575756"/>
                </a:solidFill>
                <a:effectLst/>
                <a:latin typeface="Titillium Web" panose="00000500000000000000" pitchFamily="2" charset="0"/>
              </a:rPr>
              <a:t>establecer un </a:t>
            </a:r>
            <a:r>
              <a:rPr lang="es-ES" b="0" i="0" u="sng" dirty="0">
                <a:solidFill>
                  <a:srgbClr val="575756"/>
                </a:solidFill>
                <a:effectLst/>
                <a:latin typeface="Titillium Web" panose="00000500000000000000" pitchFamily="2" charset="0"/>
              </a:rPr>
              <a:t>marco general de cooperación y colaboración de las entidades de médicos implicadas en la misma, en el ámbito de sus respectivas competencias para temas, cuestiones y problemas comunes en relación con la profesión médica en el ámbito de la Atención Primaria</a:t>
            </a:r>
            <a:r>
              <a:rPr lang="es-ES" b="0" i="0" dirty="0">
                <a:solidFill>
                  <a:srgbClr val="575756"/>
                </a:solidFill>
                <a:effectLst/>
                <a:latin typeface="Titillium Web" panose="00000500000000000000" pitchFamily="2" charset="0"/>
              </a:rPr>
              <a:t>, </a:t>
            </a:r>
          </a:p>
        </p:txBody>
      </p:sp>
      <p:sp>
        <p:nvSpPr>
          <p:cNvPr id="7" name="Marcador de número de diapositiva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endParaRPr lang="es-ES" dirty="0"/>
          </a:p>
        </p:txBody>
      </p:sp>
      <p:sp>
        <p:nvSpPr>
          <p:cNvPr id="6" name="Marcador de pie de página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endParaRPr lang="es-ES" dirty="0"/>
          </a:p>
        </p:txBody>
      </p:sp>
      <p:sp>
        <p:nvSpPr>
          <p:cNvPr id="5" name="Marcador de fecha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606550" cy="247651"/>
          </a:xfrm>
        </p:spPr>
        <p:txBody>
          <a:bodyPr rtlCol="0"/>
          <a:lstStyle/>
          <a:p>
            <a:pPr rtl="0"/>
            <a:endParaRPr lang="es-ES" dirty="0"/>
          </a:p>
        </p:txBody>
      </p:sp>
      <p:pic>
        <p:nvPicPr>
          <p:cNvPr id="53" name="Marcador de posición de imagen 52" descr="Bombillas colgant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305318" y="-22543"/>
            <a:ext cx="3886681" cy="4963659"/>
          </a:xfrm>
        </p:spPr>
      </p:pic>
    </p:spTree>
    <p:extLst>
      <p:ext uri="{BB962C8B-B14F-4D97-AF65-F5344CB8AC3E}">
        <p14:creationId xmlns:p14="http://schemas.microsoft.com/office/powerpoint/2010/main" val="211209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6586069" cy="610863"/>
          </a:xfrm>
        </p:spPr>
        <p:txBody>
          <a:bodyPr rtlCol="0">
            <a:normAutofit fontScale="90000"/>
          </a:bodyPr>
          <a:lstStyle/>
          <a:p>
            <a:r>
              <a:rPr lang="es-ES" dirty="0"/>
              <a:t>¿Qué es el Foro de Médicos de Atención Primaria?</a:t>
            </a:r>
          </a:p>
        </p:txBody>
      </p:sp>
      <p:sp>
        <p:nvSpPr>
          <p:cNvPr id="4" name="Marcador de texto 3">
            <a:extLst>
              <a:ext uri="{FF2B5EF4-FFF2-40B4-BE49-F238E27FC236}">
                <a16:creationId xmlns:a16="http://schemas.microsoft.com/office/drawing/2014/main" id="{A17F80A9-6337-524E-AC61-32C5AFEE8E6D}"/>
              </a:ext>
            </a:extLst>
          </p:cNvPr>
          <p:cNvSpPr>
            <a:spLocks noGrp="1"/>
          </p:cNvSpPr>
          <p:nvPr>
            <p:ph type="body" sz="quarter" idx="11"/>
          </p:nvPr>
        </p:nvSpPr>
        <p:spPr>
          <a:xfrm>
            <a:off x="583023" y="2289363"/>
            <a:ext cx="7118071" cy="2795232"/>
          </a:xfrm>
        </p:spPr>
        <p:txBody>
          <a:bodyPr rtlCol="0"/>
          <a:lstStyle/>
          <a:p>
            <a:pPr algn="ctr">
              <a:lnSpc>
                <a:spcPct val="150000"/>
              </a:lnSpc>
            </a:pPr>
            <a:r>
              <a:rPr lang="es-ES" b="0" i="0" dirty="0">
                <a:solidFill>
                  <a:srgbClr val="575756"/>
                </a:solidFill>
                <a:effectLst/>
                <a:latin typeface="Titillium Web" panose="00000500000000000000" pitchFamily="2" charset="0"/>
              </a:rPr>
              <a:t>El </a:t>
            </a:r>
            <a:r>
              <a:rPr lang="es-ES" b="1" i="0" dirty="0">
                <a:solidFill>
                  <a:srgbClr val="575756"/>
                </a:solidFill>
                <a:effectLst/>
                <a:latin typeface="Titillium Web" panose="00000500000000000000" pitchFamily="2" charset="0"/>
              </a:rPr>
              <a:t>Foro de Médicos de Atención Primaria</a:t>
            </a:r>
            <a:r>
              <a:rPr lang="es-ES" b="0" i="0" dirty="0">
                <a:solidFill>
                  <a:srgbClr val="575756"/>
                </a:solidFill>
                <a:effectLst/>
                <a:latin typeface="Titillium Web" panose="00000500000000000000" pitchFamily="2" charset="0"/>
              </a:rPr>
              <a:t> se constituye con el fin de ser la</a:t>
            </a:r>
          </a:p>
          <a:p>
            <a:pPr algn="ctr">
              <a:lnSpc>
                <a:spcPct val="150000"/>
              </a:lnSpc>
            </a:pPr>
            <a:r>
              <a:rPr lang="es-ES" b="1" dirty="0">
                <a:solidFill>
                  <a:schemeClr val="accent1">
                    <a:lumMod val="50000"/>
                  </a:schemeClr>
                </a:solidFill>
                <a:effectLst>
                  <a:outerShdw blurRad="38100" dist="38100" dir="2700000" algn="tl">
                    <a:srgbClr val="000000">
                      <a:alpha val="43137"/>
                    </a:srgbClr>
                  </a:outerShdw>
                </a:effectLst>
                <a:latin typeface="Titillium Web" panose="00000500000000000000" pitchFamily="2" charset="0"/>
              </a:rPr>
              <a:t>casa común de la Medicina de Atención Primaria</a:t>
            </a:r>
            <a:r>
              <a:rPr lang="es-ES" dirty="0">
                <a:solidFill>
                  <a:srgbClr val="575756"/>
                </a:solidFill>
                <a:latin typeface="Titillium Web" panose="00000500000000000000" pitchFamily="2" charset="0"/>
              </a:rPr>
              <a:t> y </a:t>
            </a:r>
            <a:endParaRPr lang="es-ES" b="0" i="0" dirty="0">
              <a:solidFill>
                <a:srgbClr val="575756"/>
              </a:solidFill>
              <a:effectLst/>
              <a:latin typeface="Titillium Web" panose="00000500000000000000" pitchFamily="2" charset="0"/>
            </a:endParaRPr>
          </a:p>
          <a:p>
            <a:pPr marL="285750" indent="-285750" rtl="0">
              <a:lnSpc>
                <a:spcPct val="150000"/>
              </a:lnSpc>
              <a:buFont typeface="Arial" panose="020B0604020202020204" pitchFamily="34" charset="0"/>
              <a:buChar char="•"/>
            </a:pPr>
            <a:r>
              <a:rPr lang="es-ES" b="0" i="0" dirty="0">
                <a:solidFill>
                  <a:srgbClr val="575756"/>
                </a:solidFill>
                <a:effectLst/>
                <a:latin typeface="Titillium Web" panose="00000500000000000000" pitchFamily="2" charset="0"/>
              </a:rPr>
              <a:t>tratando de buscar soluciones a los mismos a través de propuestas que, de forma conjunta promuevan una mejora de las condiciones que determinan el ejercicio de la Medicina en el ámbito de primaria y </a:t>
            </a:r>
          </a:p>
        </p:txBody>
      </p:sp>
      <p:sp>
        <p:nvSpPr>
          <p:cNvPr id="7" name="Marcador de número de diapositiva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fld id="{294A09A9-5501-47C1-A89A-A340965A2BE2}" type="slidenum">
              <a:rPr lang="es-ES" smtClean="0"/>
              <a:pPr rtl="0"/>
              <a:t>8</a:t>
            </a:fld>
            <a:endParaRPr lang="es-ES"/>
          </a:p>
        </p:txBody>
      </p:sp>
      <p:sp>
        <p:nvSpPr>
          <p:cNvPr id="6" name="Marcador de pie de página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endParaRPr lang="es-ES" dirty="0"/>
          </a:p>
        </p:txBody>
      </p:sp>
      <p:sp>
        <p:nvSpPr>
          <p:cNvPr id="5" name="Marcador de fecha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606550" cy="247651"/>
          </a:xfrm>
        </p:spPr>
        <p:txBody>
          <a:bodyPr rtlCol="0"/>
          <a:lstStyle/>
          <a:p>
            <a:pPr rtl="0"/>
            <a:endParaRPr lang="es-ES" dirty="0"/>
          </a:p>
        </p:txBody>
      </p:sp>
      <p:pic>
        <p:nvPicPr>
          <p:cNvPr id="53" name="Marcador de posición de imagen 52" descr="Bombillas colgant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305318" y="-22543"/>
            <a:ext cx="3886681" cy="4963659"/>
          </a:xfrm>
        </p:spPr>
      </p:pic>
    </p:spTree>
    <p:extLst>
      <p:ext uri="{BB962C8B-B14F-4D97-AF65-F5344CB8AC3E}">
        <p14:creationId xmlns:p14="http://schemas.microsoft.com/office/powerpoint/2010/main" val="3912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353F689-2E51-BF4F-AE47-7CEB7CC4C52A}"/>
              </a:ext>
            </a:extLst>
          </p:cNvPr>
          <p:cNvSpPr>
            <a:spLocks noGrp="1"/>
          </p:cNvSpPr>
          <p:nvPr>
            <p:ph type="title"/>
          </p:nvPr>
        </p:nvSpPr>
        <p:spPr>
          <a:xfrm>
            <a:off x="964023" y="879063"/>
            <a:ext cx="6737071" cy="610863"/>
          </a:xfrm>
        </p:spPr>
        <p:txBody>
          <a:bodyPr rtlCol="0">
            <a:normAutofit fontScale="90000"/>
          </a:bodyPr>
          <a:lstStyle/>
          <a:p>
            <a:r>
              <a:rPr lang="es-ES" dirty="0"/>
              <a:t>¿Qué es el Foro de Médicos de Atención Primaria?</a:t>
            </a:r>
          </a:p>
        </p:txBody>
      </p:sp>
      <p:sp>
        <p:nvSpPr>
          <p:cNvPr id="4" name="Marcador de texto 3">
            <a:extLst>
              <a:ext uri="{FF2B5EF4-FFF2-40B4-BE49-F238E27FC236}">
                <a16:creationId xmlns:a16="http://schemas.microsoft.com/office/drawing/2014/main" id="{A17F80A9-6337-524E-AC61-32C5AFEE8E6D}"/>
              </a:ext>
            </a:extLst>
          </p:cNvPr>
          <p:cNvSpPr>
            <a:spLocks noGrp="1"/>
          </p:cNvSpPr>
          <p:nvPr>
            <p:ph type="body" sz="quarter" idx="11"/>
          </p:nvPr>
        </p:nvSpPr>
        <p:spPr>
          <a:xfrm>
            <a:off x="583023" y="2289363"/>
            <a:ext cx="7118071" cy="2795232"/>
          </a:xfrm>
        </p:spPr>
        <p:txBody>
          <a:bodyPr rtlCol="0"/>
          <a:lstStyle/>
          <a:p>
            <a:pPr algn="ctr" rtl="0">
              <a:lnSpc>
                <a:spcPct val="150000"/>
              </a:lnSpc>
            </a:pPr>
            <a:r>
              <a:rPr lang="es-ES" b="0" i="0" dirty="0">
                <a:solidFill>
                  <a:srgbClr val="575756"/>
                </a:solidFill>
                <a:effectLst/>
                <a:latin typeface="Titillium Web" panose="00000500000000000000" pitchFamily="2" charset="0"/>
              </a:rPr>
              <a:t>El </a:t>
            </a:r>
            <a:r>
              <a:rPr lang="es-ES" b="1" i="0" dirty="0">
                <a:solidFill>
                  <a:srgbClr val="575756"/>
                </a:solidFill>
                <a:effectLst/>
                <a:latin typeface="Titillium Web" panose="00000500000000000000" pitchFamily="2" charset="0"/>
              </a:rPr>
              <a:t>Foro de Médicos de Atención Primaria</a:t>
            </a:r>
            <a:r>
              <a:rPr lang="es-ES" b="0" i="0" dirty="0">
                <a:solidFill>
                  <a:srgbClr val="575756"/>
                </a:solidFill>
                <a:effectLst/>
                <a:latin typeface="Titillium Web" panose="00000500000000000000" pitchFamily="2" charset="0"/>
              </a:rPr>
              <a:t> se constituye con el fin de ser la</a:t>
            </a:r>
          </a:p>
          <a:p>
            <a:pPr algn="ctr">
              <a:lnSpc>
                <a:spcPct val="150000"/>
              </a:lnSpc>
            </a:pPr>
            <a:r>
              <a:rPr lang="es-ES" b="1" dirty="0">
                <a:solidFill>
                  <a:schemeClr val="accent1">
                    <a:lumMod val="50000"/>
                  </a:schemeClr>
                </a:solidFill>
                <a:effectLst>
                  <a:outerShdw blurRad="38100" dist="38100" dir="2700000" algn="tl">
                    <a:srgbClr val="000000">
                      <a:alpha val="43137"/>
                    </a:srgbClr>
                  </a:outerShdw>
                </a:effectLst>
                <a:latin typeface="Titillium Web" panose="00000500000000000000" pitchFamily="2" charset="0"/>
              </a:rPr>
              <a:t>casa común de la Medicina de Atención Primaria</a:t>
            </a:r>
            <a:r>
              <a:rPr lang="es-ES" dirty="0">
                <a:solidFill>
                  <a:srgbClr val="575756"/>
                </a:solidFill>
                <a:latin typeface="Titillium Web" panose="00000500000000000000" pitchFamily="2" charset="0"/>
              </a:rPr>
              <a:t> y </a:t>
            </a:r>
            <a:endParaRPr lang="es-ES" b="0" i="0" dirty="0">
              <a:solidFill>
                <a:srgbClr val="575756"/>
              </a:solidFill>
              <a:effectLst/>
              <a:latin typeface="Titillium Web" panose="00000500000000000000" pitchFamily="2" charset="0"/>
            </a:endParaRPr>
          </a:p>
          <a:p>
            <a:pPr marL="285750" indent="-285750" rtl="0">
              <a:lnSpc>
                <a:spcPct val="150000"/>
              </a:lnSpc>
              <a:buFont typeface="Arial" panose="020B0604020202020204" pitchFamily="34" charset="0"/>
              <a:buChar char="•"/>
            </a:pPr>
            <a:r>
              <a:rPr lang="es-ES" b="0" i="0" dirty="0">
                <a:solidFill>
                  <a:srgbClr val="575756"/>
                </a:solidFill>
                <a:effectLst/>
                <a:latin typeface="Titillium Web" panose="00000500000000000000" pitchFamily="2" charset="0"/>
              </a:rPr>
              <a:t>colaborando en todas aquellas actuaciones, que tengan como fin último garantizar la calidad asistencial y el cuidado de la salud de los ciudadanos.</a:t>
            </a:r>
            <a:endParaRPr lang="es-ES" dirty="0"/>
          </a:p>
        </p:txBody>
      </p:sp>
      <p:sp>
        <p:nvSpPr>
          <p:cNvPr id="7" name="Marcador de número de diapositiva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rtlCol="0"/>
          <a:lstStyle/>
          <a:p>
            <a:pPr rtl="0"/>
            <a:endParaRPr lang="es-ES" dirty="0"/>
          </a:p>
        </p:txBody>
      </p:sp>
      <p:sp>
        <p:nvSpPr>
          <p:cNvPr id="6" name="Marcador de pie de página 5">
            <a:extLst>
              <a:ext uri="{FF2B5EF4-FFF2-40B4-BE49-F238E27FC236}">
                <a16:creationId xmlns:a16="http://schemas.microsoft.com/office/drawing/2014/main" id="{66F3960A-D260-8445-A153-0B674474CEBD}"/>
              </a:ext>
            </a:extLst>
          </p:cNvPr>
          <p:cNvSpPr>
            <a:spLocks noGrp="1"/>
          </p:cNvSpPr>
          <p:nvPr>
            <p:ph type="ftr" sz="quarter" idx="15"/>
          </p:nvPr>
        </p:nvSpPr>
        <p:spPr>
          <a:xfrm>
            <a:off x="1494790" y="6332220"/>
            <a:ext cx="1497330" cy="247651"/>
          </a:xfrm>
        </p:spPr>
        <p:txBody>
          <a:bodyPr rtlCol="0"/>
          <a:lstStyle/>
          <a:p>
            <a:pPr rtl="0"/>
            <a:endParaRPr lang="es-ES" dirty="0"/>
          </a:p>
        </p:txBody>
      </p:sp>
      <p:sp>
        <p:nvSpPr>
          <p:cNvPr id="5" name="Marcador de fecha 4">
            <a:extLst>
              <a:ext uri="{FF2B5EF4-FFF2-40B4-BE49-F238E27FC236}">
                <a16:creationId xmlns:a16="http://schemas.microsoft.com/office/drawing/2014/main" id="{2E803E71-3088-0347-9BCC-16ADB551CCC8}"/>
              </a:ext>
            </a:extLst>
          </p:cNvPr>
          <p:cNvSpPr>
            <a:spLocks noGrp="1"/>
          </p:cNvSpPr>
          <p:nvPr>
            <p:ph type="dt" sz="half" idx="14"/>
          </p:nvPr>
        </p:nvSpPr>
        <p:spPr>
          <a:xfrm>
            <a:off x="2992120" y="6332220"/>
            <a:ext cx="1606550" cy="247651"/>
          </a:xfrm>
        </p:spPr>
        <p:txBody>
          <a:bodyPr rtlCol="0"/>
          <a:lstStyle/>
          <a:p>
            <a:pPr rtl="0"/>
            <a:endParaRPr lang="es-ES" dirty="0"/>
          </a:p>
        </p:txBody>
      </p:sp>
      <p:pic>
        <p:nvPicPr>
          <p:cNvPr id="53" name="Marcador de posición de imagen 52" descr="Bombillas colgante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8305318" y="-22543"/>
            <a:ext cx="3886681" cy="4963659"/>
          </a:xfrm>
        </p:spPr>
      </p:pic>
    </p:spTree>
    <p:extLst>
      <p:ext uri="{BB962C8B-B14F-4D97-AF65-F5344CB8AC3E}">
        <p14:creationId xmlns:p14="http://schemas.microsoft.com/office/powerpoint/2010/main" val="8350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2_TF78853419_Win32.potx" id="{F85094AE-F951-45B6-B003-F9F3B4BD38C5}" vid="{E124D037-8587-41C3-AB02-2A120C8407E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la oficin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{25A24632-835B-49DB-923B-5765FE584E62}tf78853419_win32</Template>
  <TotalTime>276</TotalTime>
  <Words>1483</Words>
  <Application>Microsoft Office PowerPoint</Application>
  <PresentationFormat>Panorámica</PresentationFormat>
  <Paragraphs>119</Paragraphs>
  <Slides>20</Slides>
  <Notes>19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20</vt:i4>
      </vt:variant>
    </vt:vector>
  </HeadingPairs>
  <TitlesOfParts>
    <vt:vector size="28" baseType="lpstr">
      <vt:lpstr>Abadi</vt:lpstr>
      <vt:lpstr>Arial</vt:lpstr>
      <vt:lpstr>Calibri</vt:lpstr>
      <vt:lpstr>Franklin Gothic Book</vt:lpstr>
      <vt:lpstr>Franklin Gothic Demi</vt:lpstr>
      <vt:lpstr>Titillium Web</vt:lpstr>
      <vt:lpstr>Wingdings</vt:lpstr>
      <vt:lpstr>Tema1</vt:lpstr>
      <vt:lpstr>FORO MÉDICO DE ATENCIÓN PRIMARIA</vt:lpstr>
      <vt:lpstr>¿Cómo y por qué se creó el Foro Médico de Atención Primaria, qué ha reivindicado y qué reivindica actualmente? </vt:lpstr>
      <vt:lpstr>¿Qué es el Foro de Médicos de Atención Primaria?</vt:lpstr>
      <vt:lpstr>FORO DE LA PROFESIÓN MÉDICA</vt:lpstr>
      <vt:lpstr>FORO DE MÉDICOS DE AP</vt:lpstr>
      <vt:lpstr>Cronología</vt:lpstr>
      <vt:lpstr>¿Qué es el Foro de Médicos de Atención Primaria?</vt:lpstr>
      <vt:lpstr>¿Qué es el Foro de Médicos de Atención Primaria?</vt:lpstr>
      <vt:lpstr>¿Qué es el Foro de Médicos de Atención Primaria?</vt:lpstr>
      <vt:lpstr>INTEGRANTES DEL FORO MEDICO DE ATENCIÓN PRIMARIA</vt:lpstr>
      <vt:lpstr>Entidades integrantes (por orden alfabético)</vt:lpstr>
      <vt:lpstr>Entidades integrantes (por orden alfabético)</vt:lpstr>
      <vt:lpstr>OBJETIVOS </vt:lpstr>
      <vt:lpstr>DECÁLOGO DE OBJETIVOS</vt:lpstr>
      <vt:lpstr>DECÁLOGO DE OBJETIVOS</vt:lpstr>
      <vt:lpstr>DECÁLOGO DE OBJETIVOS</vt:lpstr>
      <vt:lpstr>DECÁLOGO DE OBJETIVOS</vt:lpstr>
      <vt:lpstr>DECÁLOGO DE OBJETIVOS</vt:lpstr>
      <vt:lpstr>El Foro de Médicos de Atención Primaria supone la unión de la profesión médica con el objetivo de conseguir una Atención Primaria de calidad tanto para los pacientes como para los facultativos que trabajan en ella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FORO MÉDICO DE ATENCIÓN PRIMARIA</dc:title>
  <dc:creator>Ana Giménez</dc:creator>
  <cp:lastModifiedBy>Ana Giménez</cp:lastModifiedBy>
  <cp:revision>1</cp:revision>
  <dcterms:created xsi:type="dcterms:W3CDTF">2023-08-03T10:50:03Z</dcterms:created>
  <dcterms:modified xsi:type="dcterms:W3CDTF">2023-09-05T12:52:11Z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